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9.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0"/>
  </p:notesMasterIdLst>
  <p:handoutMasterIdLst>
    <p:handoutMasterId r:id="rId31"/>
  </p:handoutMasterIdLst>
  <p:sldIdLst>
    <p:sldId id="414" r:id="rId2"/>
    <p:sldId id="408" r:id="rId3"/>
    <p:sldId id="407" r:id="rId4"/>
    <p:sldId id="406" r:id="rId5"/>
    <p:sldId id="385" r:id="rId6"/>
    <p:sldId id="386" r:id="rId7"/>
    <p:sldId id="273" r:id="rId8"/>
    <p:sldId id="275" r:id="rId9"/>
    <p:sldId id="278" r:id="rId10"/>
    <p:sldId id="280" r:id="rId11"/>
    <p:sldId id="281" r:id="rId12"/>
    <p:sldId id="290" r:id="rId13"/>
    <p:sldId id="289" r:id="rId14"/>
    <p:sldId id="293" r:id="rId15"/>
    <p:sldId id="309" r:id="rId16"/>
    <p:sldId id="310" r:id="rId17"/>
    <p:sldId id="403" r:id="rId18"/>
    <p:sldId id="404" r:id="rId19"/>
    <p:sldId id="413" r:id="rId20"/>
    <p:sldId id="387" r:id="rId21"/>
    <p:sldId id="357" r:id="rId22"/>
    <p:sldId id="358" r:id="rId23"/>
    <p:sldId id="362" r:id="rId24"/>
    <p:sldId id="363" r:id="rId25"/>
    <p:sldId id="405" r:id="rId26"/>
    <p:sldId id="299" r:id="rId27"/>
    <p:sldId id="317" r:id="rId28"/>
    <p:sldId id="305"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FF0000"/>
    <a:srgbClr val="004A8F"/>
    <a:srgbClr val="AF2A42"/>
    <a:srgbClr val="87888C"/>
    <a:srgbClr val="0083A2"/>
    <a:srgbClr val="EF3F4A"/>
    <a:srgbClr val="8892BC"/>
    <a:srgbClr val="E5B73D"/>
    <a:srgbClr val="CD00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0" autoAdjust="0"/>
    <p:restoredTop sz="99643" autoAdjust="0"/>
  </p:normalViewPr>
  <p:slideViewPr>
    <p:cSldViewPr snapToGrid="0">
      <p:cViewPr varScale="1">
        <p:scale>
          <a:sx n="103" d="100"/>
          <a:sy n="103" d="100"/>
        </p:scale>
        <p:origin x="-96" y="-280"/>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1" d="100"/>
        <a:sy n="201" d="100"/>
      </p:scale>
      <p:origin x="0" y="30016"/>
    </p:cViewPr>
  </p:sorterViewPr>
  <p:notesViewPr>
    <p:cSldViewPr snapToGrid="0" snapToObjects="1">
      <p:cViewPr varScale="1">
        <p:scale>
          <a:sx n="106" d="100"/>
          <a:sy n="106" d="100"/>
        </p:scale>
        <p:origin x="-53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image" Target="../media/image14.emf"/><Relationship Id="rId2"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1/19/16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10</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11</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12</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13</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14</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 is that</a:t>
            </a:r>
            <a:r>
              <a:rPr lang="en-US" baseline="0" dirty="0" smtClean="0"/>
              <a:t> adhesion is a chemical bond in which there is charge transfer creating an ionic bond. One material has the positive charge and the other material has the negative charge. Quickly separating the surfaces breaks the bonds and leaves the opposite charges on the different materials.</a:t>
            </a:r>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16</a:t>
            </a:fld>
            <a:endParaRPr lang="en-US" dirty="0"/>
          </a:p>
        </p:txBody>
      </p:sp>
    </p:spTree>
    <p:extLst>
      <p:ext uri="{BB962C8B-B14F-4D97-AF65-F5344CB8AC3E}">
        <p14:creationId xmlns:p14="http://schemas.microsoft.com/office/powerpoint/2010/main" val="3929304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 is that</a:t>
            </a:r>
            <a:r>
              <a:rPr lang="en-US" baseline="0" dirty="0" smtClean="0"/>
              <a:t> adhesion is a chemical bond in which there is charge transfer creating an ionic bond. One material has the positive charge and the other material has the negative charge. Quickly separating the surfaces breaks the bonds and leaves the opposite charges on the different materials.</a:t>
            </a:r>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18</a:t>
            </a:fld>
            <a:endParaRPr lang="en-US" dirty="0"/>
          </a:p>
        </p:txBody>
      </p:sp>
    </p:spTree>
    <p:extLst>
      <p:ext uri="{BB962C8B-B14F-4D97-AF65-F5344CB8AC3E}">
        <p14:creationId xmlns:p14="http://schemas.microsoft.com/office/powerpoint/2010/main" val="392930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 is that</a:t>
            </a:r>
            <a:r>
              <a:rPr lang="en-US" baseline="0" dirty="0" smtClean="0"/>
              <a:t> adhesion is a chemical bond in which there is charge transfer creating an ionic bond. One material has the positive charge and the other material has the negative charge. Quickly separating the surfaces breaks the bonds and leaves the opposite charges on the different materials.</a:t>
            </a:r>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19</a:t>
            </a:fld>
            <a:endParaRPr lang="en-US" dirty="0"/>
          </a:p>
        </p:txBody>
      </p:sp>
    </p:spTree>
    <p:extLst>
      <p:ext uri="{BB962C8B-B14F-4D97-AF65-F5344CB8AC3E}">
        <p14:creationId xmlns:p14="http://schemas.microsoft.com/office/powerpoint/2010/main" val="3929304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20</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class if they can calculate the angle at which the unit vector is pointing if the charges </a:t>
            </a:r>
            <a:r>
              <a:rPr lang="en-US" smtClean="0"/>
              <a:t>are located at (4,5) and (7,8).</a:t>
            </a:r>
            <a:endParaRPr lang="en-US"/>
          </a:p>
        </p:txBody>
      </p:sp>
      <p:sp>
        <p:nvSpPr>
          <p:cNvPr id="4" name="Slide Number Placeholder 3"/>
          <p:cNvSpPr>
            <a:spLocks noGrp="1"/>
          </p:cNvSpPr>
          <p:nvPr>
            <p:ph type="sldNum" sz="quarter" idx="10"/>
          </p:nvPr>
        </p:nvSpPr>
        <p:spPr/>
        <p:txBody>
          <a:bodyPr/>
          <a:lstStyle/>
          <a:p>
            <a:fld id="{69116663-B372-3E48-9F73-B21AA219DBD6}" type="slidenum">
              <a:rPr lang="en-US" smtClean="0"/>
              <a:pPr/>
              <a:t>21</a:t>
            </a:fld>
            <a:endParaRPr lang="en-US" dirty="0"/>
          </a:p>
        </p:txBody>
      </p:sp>
    </p:spTree>
    <p:extLst>
      <p:ext uri="{BB962C8B-B14F-4D97-AF65-F5344CB8AC3E}">
        <p14:creationId xmlns:p14="http://schemas.microsoft.com/office/powerpoint/2010/main" val="195461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24</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25</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5</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6</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7</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8</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9</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MAZU9202_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3467" y="0"/>
            <a:ext cx="5357813" cy="6858000"/>
          </a:xfrm>
          <a:prstGeom prst="rect">
            <a:avLst/>
          </a:prstGeom>
        </p:spPr>
      </p:pic>
      <p:sp>
        <p:nvSpPr>
          <p:cNvPr id="4098" name="Rectangle 2"/>
          <p:cNvSpPr>
            <a:spLocks noGrp="1" noChangeArrowheads="1"/>
          </p:cNvSpPr>
          <p:nvPr>
            <p:ph type="ctrTitle" hasCustomPrompt="1"/>
          </p:nvPr>
        </p:nvSpPr>
        <p:spPr>
          <a:xfrm>
            <a:off x="365126" y="3124200"/>
            <a:ext cx="3392503"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EF3F4A"/>
                </a:solidFill>
                <a:latin typeface="Arial"/>
                <a:cs typeface="Arial"/>
              </a:defRPr>
            </a:lvl1pPr>
          </a:lstStyle>
          <a:p>
            <a:pPr lvl="0"/>
            <a:r>
              <a:rPr lang="en-US" noProof="0" dirty="0" smtClean="0"/>
              <a:t>Click to edit</a:t>
            </a:r>
            <a:br>
              <a:rPr lang="en-US" noProof="0" dirty="0" smtClean="0"/>
            </a:br>
            <a:r>
              <a:rPr lang="en-US" noProof="0" dirty="0" smtClean="0"/>
              <a:t>Master title style</a:t>
            </a:r>
          </a:p>
        </p:txBody>
      </p:sp>
      <p:sp>
        <p:nvSpPr>
          <p:cNvPr id="4101" name="Rectangle 5"/>
          <p:cNvSpPr>
            <a:spLocks noChangeArrowheads="1"/>
          </p:cNvSpPr>
          <p:nvPr/>
        </p:nvSpPr>
        <p:spPr bwMode="auto">
          <a:xfrm>
            <a:off x="-6350" y="0"/>
            <a:ext cx="9162288" cy="609600"/>
          </a:xfrm>
          <a:prstGeom prst="rect">
            <a:avLst/>
          </a:prstGeom>
          <a:solidFill>
            <a:srgbClr val="87888C"/>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userDrawn="1"/>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rgbClr val="000000"/>
                </a:solidFill>
              </a:rPr>
              <a:t>Lecture Outline</a:t>
            </a:r>
            <a:endParaRPr lang="en-US" sz="2800" dirty="0">
              <a:solidFill>
                <a:srgbClr val="000000"/>
              </a:solidFill>
            </a:endParaRPr>
          </a:p>
        </p:txBody>
      </p:sp>
      <p:sp>
        <p:nvSpPr>
          <p:cNvPr id="4113" name="Rectangle 17"/>
          <p:cNvSpPr>
            <a:spLocks noGrp="1" noChangeArrowheads="1"/>
          </p:cNvSpPr>
          <p:nvPr>
            <p:ph type="ftr" sz="quarter" idx="3"/>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98827107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epts-Blu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31425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cepts-Blue Click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228600" indent="0">
              <a:buClrTx/>
              <a:buFont typeface="+mj-lt"/>
              <a:buNone/>
              <a:defRPr>
                <a:latin typeface="Times New Roman"/>
                <a:cs typeface="Times New Roman"/>
              </a:defRPr>
            </a:lvl1pPr>
            <a:lvl2pPr marL="790575" indent="-574675">
              <a:buClrTx/>
              <a:buFont typeface="+mj-lt"/>
              <a:buAutoNum type="arabicPeriod"/>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0"/>
            <a:endParaRPr lang="en-US" dirty="0" smtClean="0"/>
          </a:p>
          <a:p>
            <a:pPr lvl="1"/>
            <a:r>
              <a:rPr lang="en-US" dirty="0" smtClean="0"/>
              <a:t>Second level</a:t>
            </a:r>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43708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cepts-Blue1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950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cepts-Green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009247"/>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869425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cepts-Green1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981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cepts-Green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5663"/>
          </a:xfrm>
        </p:spPr>
        <p:txBody>
          <a:bodyPr/>
          <a:lstStyle>
            <a:lvl1pPr>
              <a:defRPr sz="3000">
                <a:solidFill>
                  <a:srgbClr val="009247"/>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3320732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cepts-Green2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hasCustomPrompt="1"/>
          </p:nvPr>
        </p:nvSpPr>
        <p:spPr>
          <a:xfrm>
            <a:off x="0" y="1170432"/>
            <a:ext cx="9144000" cy="1015663"/>
          </a:xfrm>
        </p:spPr>
        <p:txBody>
          <a:bodyPr/>
          <a:lstStyle>
            <a:lvl1pPr>
              <a:defRPr sz="3000">
                <a:solidFill>
                  <a:srgbClr val="009247"/>
                </a:solidFill>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idx="1"/>
          </p:nvPr>
        </p:nvSpPr>
        <p:spPr>
          <a:xfrm>
            <a:off x="365125" y="2368296"/>
            <a:ext cx="3939438" cy="423367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2368296"/>
            <a:ext cx="3939438" cy="423367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3655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cepts-Gree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62364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cepts-Blue_Title and Content (Checkpoi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125" y="1311407"/>
            <a:ext cx="8229600" cy="5279718"/>
          </a:xfrm>
        </p:spPr>
        <p:txBody>
          <a:bodyPr/>
          <a:lstStyle>
            <a:lvl1pPr marL="0" indent="0">
              <a:spcBef>
                <a:spcPts val="672"/>
              </a:spcBef>
              <a:buClr>
                <a:schemeClr val="tx1"/>
              </a:buClr>
              <a:buFont typeface="+mj-lt"/>
              <a:buNone/>
              <a:tabLst>
                <a:tab pos="911225" algn="l"/>
              </a:tabLst>
              <a:defRPr sz="2400">
                <a:latin typeface="Times New Roman"/>
                <a:cs typeface="Times New Roman"/>
              </a:defRPr>
            </a:lvl1pPr>
            <a:lvl2pPr marL="800100" indent="-342900">
              <a:spcBef>
                <a:spcPts val="672"/>
              </a:spcBef>
              <a:buClr>
                <a:srgbClr val="004A8F"/>
              </a:buClr>
              <a:buFont typeface="Arial"/>
              <a:buChar char="•"/>
              <a:defRPr sz="2400">
                <a:latin typeface="Times New Roman"/>
                <a:cs typeface="Times New Roman"/>
              </a:defRPr>
            </a:lvl2pPr>
            <a:lvl3pPr marL="1143000" indent="-228600">
              <a:spcBef>
                <a:spcPts val="672"/>
              </a:spcBef>
              <a:buClr>
                <a:srgbClr val="004A8F"/>
              </a:buClr>
              <a:buFont typeface="Arial"/>
              <a:buChar char="•"/>
              <a:defRPr sz="2000">
                <a:latin typeface="Times New Roman"/>
                <a:cs typeface="Times New Roman"/>
              </a:defRPr>
            </a:lvl3pPr>
            <a:lvl4pPr marL="1600200" indent="-228600">
              <a:spcBef>
                <a:spcPts val="672"/>
              </a:spcBef>
              <a:buClr>
                <a:srgbClr val="004A8F"/>
              </a:buClr>
              <a:buFont typeface="Arial"/>
              <a:buChar char="•"/>
              <a:defRPr sz="1800">
                <a:latin typeface="Times New Roman"/>
                <a:cs typeface="Times New Roman"/>
              </a:defRPr>
            </a:lvl4pPr>
            <a:lvl5pPr marL="2057400" indent="-228600">
              <a:spcBef>
                <a:spcPts val="672"/>
              </a:spcBef>
              <a:buClr>
                <a:srgbClr val="004A8F"/>
              </a:buClr>
              <a:buFont typeface="Arial"/>
              <a:buChar char="•"/>
              <a:defRPr sz="1800">
                <a:latin typeface="Times New Roman"/>
                <a:cs typeface="Times New Roman"/>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65125" y="1238080"/>
            <a:ext cx="275256" cy="413838"/>
          </a:xfrm>
          <a:prstGeom prst="rect">
            <a:avLst/>
          </a:prstGeom>
          <a:noFill/>
          <a:ln>
            <a:noFill/>
          </a:ln>
          <a:extLst>
            <a:ext uri="{FAA26D3D-D897-4be2-8F04-BA451C77F1D7}">
              <ma14:placeholderFlag xmlns:ma14="http://schemas.microsoft.com/office/mac/drawingml/2011/main"/>
            </a:ext>
          </a:extLst>
        </p:spPr>
      </p:pic>
      <p:sp>
        <p:nvSpPr>
          <p:cNvPr id="13" name="Text Placeholder 9"/>
          <p:cNvSpPr>
            <a:spLocks noGrp="1"/>
          </p:cNvSpPr>
          <p:nvPr>
            <p:ph type="body" sz="quarter" idx="12"/>
          </p:nvPr>
        </p:nvSpPr>
        <p:spPr>
          <a:xfrm>
            <a:off x="630408" y="1351064"/>
            <a:ext cx="835699" cy="400110"/>
          </a:xfrm>
        </p:spPr>
        <p:txBody>
          <a:bodyPr>
            <a:spAutoFit/>
          </a:bodyPr>
          <a:lstStyle>
            <a:lvl1pPr marL="0" indent="0">
              <a:buFontTx/>
              <a:buNone/>
              <a:defRPr sz="2000" b="1">
                <a:latin typeface="Arial"/>
                <a:cs typeface="Arial"/>
              </a:defRPr>
            </a:lvl1pPr>
          </a:lstStyle>
          <a:p>
            <a:pPr lvl="0"/>
            <a:endParaRPr lang="en-US" dirty="0"/>
          </a:p>
        </p:txBody>
      </p:sp>
    </p:spTree>
    <p:extLst>
      <p:ext uri="{BB962C8B-B14F-4D97-AF65-F5344CB8AC3E}">
        <p14:creationId xmlns:p14="http://schemas.microsoft.com/office/powerpoint/2010/main" val="4218432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ANTITATIVE-Red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AF2A4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16250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cepts-Gray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a:buClr>
                <a:srgbClr val="87888C"/>
              </a:buClr>
              <a:defRPr>
                <a:latin typeface="Times New Roman"/>
                <a:cs typeface="Times New Roman"/>
              </a:defRPr>
            </a:lvl1pPr>
            <a:lvl2pPr marL="800100" indent="-342900">
              <a:buClr>
                <a:srgbClr val="87888C"/>
              </a:buClr>
              <a:buFont typeface="Arial"/>
              <a:buChar char="•"/>
              <a:defRPr>
                <a:latin typeface="Times New Roman"/>
                <a:cs typeface="Times New Roman"/>
              </a:defRPr>
            </a:lvl2pPr>
            <a:lvl3pPr>
              <a:buClr>
                <a:srgbClr val="87888C"/>
              </a:buCl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87888C"/>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rgbClr val="000000"/>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42718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ANTITATIVE-Red1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p:nvPr>
        </p:nvSpPr>
        <p:spPr>
          <a:xfrm>
            <a:off x="0" y="1170432"/>
            <a:ext cx="9144000" cy="553998"/>
          </a:xfrm>
        </p:spPr>
        <p:txBody>
          <a:bodyPr/>
          <a:lstStyle>
            <a:lvl1pPr>
              <a:defRPr sz="3000">
                <a:solidFill>
                  <a:srgbClr val="AF2A4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65125" y="1874520"/>
            <a:ext cx="3939438" cy="4718304"/>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874520"/>
            <a:ext cx="3939438" cy="4718304"/>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3866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QUANTITATIVE-Red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5663"/>
          </a:xfrm>
        </p:spPr>
        <p:txBody>
          <a:bodyPr/>
          <a:lstStyle>
            <a:lvl1pPr>
              <a:defRPr sz="3000">
                <a:solidFill>
                  <a:srgbClr val="AF2A42"/>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214289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ANTITATIVE-Red2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hasCustomPrompt="1"/>
          </p:nvPr>
        </p:nvSpPr>
        <p:spPr>
          <a:xfrm>
            <a:off x="0" y="1170432"/>
            <a:ext cx="9144000" cy="1015663"/>
          </a:xfrm>
        </p:spPr>
        <p:txBody>
          <a:bodyPr/>
          <a:lstStyle>
            <a:lvl1pPr>
              <a:defRPr sz="3000">
                <a:solidFill>
                  <a:srgbClr val="AF2A42"/>
                </a:solidFill>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idx="1"/>
          </p:nvPr>
        </p:nvSpPr>
        <p:spPr>
          <a:xfrm>
            <a:off x="365125" y="2368296"/>
            <a:ext cx="3939438" cy="423367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2368295"/>
            <a:ext cx="3939438" cy="423367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0333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NTITATIVE-Red_Title and Content Without Re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353754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NTITATIVE-Red_Two Content Without Re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784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ANTITATIVE-Red_Title and Content (CheckPoi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2184638"/>
            <a:ext cx="8229600" cy="3889569"/>
          </a:xfrm>
        </p:spPr>
        <p:txBody>
          <a:bodyPr/>
          <a:lstStyle>
            <a:lvl1pPr marL="514350" indent="-514350">
              <a:buClrTx/>
              <a:buFont typeface="+mj-lt"/>
              <a:buAutoNum type="alphaLcParen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pic>
        <p:nvPicPr>
          <p:cNvPr id="7" name="Picture 6"/>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1446111"/>
            <a:ext cx="275256" cy="413838"/>
          </a:xfrm>
          <a:prstGeom prst="rect">
            <a:avLst/>
          </a:prstGeom>
          <a:noFill/>
          <a:ln>
            <a:noFill/>
          </a:ln>
          <a:extLst>
            <a:ext uri="{FAA26D3D-D897-4be2-8F04-BA451C77F1D7}">
              <ma14:placeholderFlag xmlns:ma14="http://schemas.microsoft.com/office/mac/drawingml/2011/main"/>
            </a:ext>
          </a:extLst>
        </p:spPr>
      </p:pic>
      <p:sp>
        <p:nvSpPr>
          <p:cNvPr id="8" name="Text Placeholder 9"/>
          <p:cNvSpPr>
            <a:spLocks noGrp="1"/>
          </p:cNvSpPr>
          <p:nvPr>
            <p:ph type="body" sz="quarter" idx="12"/>
          </p:nvPr>
        </p:nvSpPr>
        <p:spPr>
          <a:xfrm>
            <a:off x="630408" y="1559095"/>
            <a:ext cx="835699" cy="400110"/>
          </a:xfrm>
        </p:spPr>
        <p:txBody>
          <a:bodyPr>
            <a:spAutoFit/>
          </a:bodyPr>
          <a:lstStyle>
            <a:lvl1pPr marL="0" indent="0">
              <a:buFontTx/>
              <a:buNone/>
              <a:defRPr sz="2000" b="1">
                <a:latin typeface="Arial"/>
                <a:cs typeface="Arial"/>
              </a:defRPr>
            </a:lvl1pPr>
          </a:lstStyle>
          <a:p>
            <a:pPr lvl="0"/>
            <a:endParaRPr lang="en-US" dirty="0"/>
          </a:p>
        </p:txBody>
      </p:sp>
    </p:spTree>
    <p:extLst>
      <p:ext uri="{BB962C8B-B14F-4D97-AF65-F5344CB8AC3E}">
        <p14:creationId xmlns:p14="http://schemas.microsoft.com/office/powerpoint/2010/main" val="1610663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cepts-Blue_Title and Content (Checkpoint)">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2" name="Content Placeholder 2"/>
          <p:cNvSpPr>
            <a:spLocks noGrp="1"/>
          </p:cNvSpPr>
          <p:nvPr>
            <p:ph idx="1" hasCustomPrompt="1"/>
          </p:nvPr>
        </p:nvSpPr>
        <p:spPr>
          <a:xfrm>
            <a:off x="365125" y="1311407"/>
            <a:ext cx="8229600" cy="5279718"/>
          </a:xfrm>
        </p:spPr>
        <p:txBody>
          <a:bodyPr/>
          <a:lstStyle>
            <a:lvl1pPr marL="0" indent="0">
              <a:spcBef>
                <a:spcPts val="672"/>
              </a:spcBef>
              <a:buClr>
                <a:schemeClr val="tx1"/>
              </a:buClr>
              <a:buFont typeface="+mj-lt"/>
              <a:buNone/>
              <a:tabLst>
                <a:tab pos="911225" algn="l"/>
              </a:tabLst>
              <a:defRPr sz="2400">
                <a:latin typeface="Times New Roman"/>
                <a:cs typeface="Times New Roman"/>
              </a:defRPr>
            </a:lvl1pPr>
            <a:lvl2pPr marL="800100" indent="-342900">
              <a:spcBef>
                <a:spcPts val="672"/>
              </a:spcBef>
              <a:buClr>
                <a:srgbClr val="004A8F"/>
              </a:buClr>
              <a:buFont typeface="Arial"/>
              <a:buChar char="•"/>
              <a:defRPr sz="2400">
                <a:latin typeface="Times New Roman"/>
                <a:cs typeface="Times New Roman"/>
              </a:defRPr>
            </a:lvl2pPr>
            <a:lvl3pPr marL="1143000" indent="-228600">
              <a:spcBef>
                <a:spcPts val="672"/>
              </a:spcBef>
              <a:buClr>
                <a:srgbClr val="004A8F"/>
              </a:buClr>
              <a:buFont typeface="Arial"/>
              <a:buChar char="•"/>
              <a:defRPr sz="2000">
                <a:latin typeface="Times New Roman"/>
                <a:cs typeface="Times New Roman"/>
              </a:defRPr>
            </a:lvl3pPr>
            <a:lvl4pPr marL="1600200" indent="-228600">
              <a:spcBef>
                <a:spcPts val="672"/>
              </a:spcBef>
              <a:buClr>
                <a:srgbClr val="004A8F"/>
              </a:buClr>
              <a:buFont typeface="Arial"/>
              <a:buChar char="•"/>
              <a:defRPr sz="1800">
                <a:latin typeface="Times New Roman"/>
                <a:cs typeface="Times New Roman"/>
              </a:defRPr>
            </a:lvl4pPr>
            <a:lvl5pPr marL="2057400" indent="-228600">
              <a:spcBef>
                <a:spcPts val="672"/>
              </a:spcBef>
              <a:buClr>
                <a:srgbClr val="004A8F"/>
              </a:buClr>
              <a:buFont typeface="Arial"/>
              <a:buChar char="•"/>
              <a:defRPr sz="1800">
                <a:latin typeface="Times New Roman"/>
                <a:cs typeface="Times New Roman"/>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2"/>
          </p:nvPr>
        </p:nvSpPr>
        <p:spPr>
          <a:xfrm>
            <a:off x="630408" y="1351064"/>
            <a:ext cx="835699" cy="400110"/>
          </a:xfrm>
        </p:spPr>
        <p:txBody>
          <a:bodyPr>
            <a:spAutoFit/>
          </a:bodyPr>
          <a:lstStyle>
            <a:lvl1pPr marL="0" indent="0">
              <a:buFontTx/>
              <a:buNone/>
              <a:defRPr sz="2000" b="1">
                <a:latin typeface="Arial"/>
                <a:cs typeface="Arial"/>
              </a:defRPr>
            </a:lvl1pPr>
          </a:lstStyle>
          <a:p>
            <a:pPr lvl="0"/>
            <a:endParaRPr lang="en-US" dirty="0"/>
          </a:p>
        </p:txBody>
      </p:sp>
      <p:pic>
        <p:nvPicPr>
          <p:cNvPr id="16" name="Picture 15"/>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1238080"/>
            <a:ext cx="275256" cy="413838"/>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1445480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ncepts-Red Click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228600" indent="0">
              <a:buClrTx/>
              <a:buFont typeface="+mj-lt"/>
              <a:buNone/>
              <a:defRPr>
                <a:latin typeface="Times New Roman"/>
                <a:cs typeface="Times New Roman"/>
              </a:defRPr>
            </a:lvl1pPr>
            <a:lvl2pPr marL="790575" indent="-574675">
              <a:buClrTx/>
              <a:buFont typeface="+mj-lt"/>
              <a:buAutoNum type="arabicPeriod"/>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0"/>
            <a:endParaRPr lang="en-US" dirty="0" smtClean="0"/>
          </a:p>
          <a:p>
            <a:pPr lvl="1"/>
            <a:r>
              <a:rPr lang="en-US" dirty="0" smtClean="0"/>
              <a:t>Second level</a:t>
            </a:r>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475307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ACTICE-Blu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004A8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843726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RACTICE-Red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AF2A4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83425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cepts-Gray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87888C"/>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rgbClr val="000000"/>
                </a:solidFill>
                <a:latin typeface="Arial"/>
                <a:cs typeface="Arial"/>
              </a:defRPr>
            </a:lvl1pPr>
          </a:lstStyle>
          <a:p>
            <a:pPr lvl="0"/>
            <a:r>
              <a:rPr lang="en-US" dirty="0" smtClean="0"/>
              <a:t>Click to edit Master text styles</a:t>
            </a:r>
          </a:p>
        </p:txBody>
      </p:sp>
      <p:sp>
        <p:nvSpPr>
          <p:cNvPr id="9" name="Title 1"/>
          <p:cNvSpPr>
            <a:spLocks noGrp="1"/>
          </p:cNvSpPr>
          <p:nvPr>
            <p:ph type="title"/>
          </p:nvPr>
        </p:nvSpPr>
        <p:spPr>
          <a:xfrm>
            <a:off x="0" y="1170432"/>
            <a:ext cx="9144000" cy="553998"/>
          </a:xfrm>
        </p:spPr>
        <p:txBody>
          <a:bodyPr/>
          <a:lstStyle>
            <a:lvl1pPr>
              <a:defRPr sz="3000"/>
            </a:lvl1pPr>
          </a:lstStyle>
          <a:p>
            <a:r>
              <a:rPr lang="en-US" dirty="0" smtClean="0"/>
              <a:t>Click to edit Master title style</a:t>
            </a:r>
            <a:endParaRPr lang="en-US" dirty="0"/>
          </a:p>
        </p:txBody>
      </p:sp>
      <p:sp>
        <p:nvSpPr>
          <p:cNvPr id="11" name="Content Placeholder 2"/>
          <p:cNvSpPr>
            <a:spLocks noGrp="1"/>
          </p:cNvSpPr>
          <p:nvPr>
            <p:ph idx="1"/>
          </p:nvPr>
        </p:nvSpPr>
        <p:spPr>
          <a:xfrm>
            <a:off x="365125" y="1874520"/>
            <a:ext cx="3939438" cy="4718304"/>
          </a:xfrm>
        </p:spPr>
        <p:txBody>
          <a:bodyPr/>
          <a:lstStyle>
            <a:lvl1pPr marL="342900" indent="-342900">
              <a:buClr>
                <a:srgbClr val="87888C"/>
              </a:buClr>
              <a:buFont typeface="Arial"/>
              <a:buChar char="•"/>
              <a:defRPr>
                <a:latin typeface="Times New Roman"/>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2"/>
          </p:nvPr>
        </p:nvSpPr>
        <p:spPr>
          <a:xfrm>
            <a:off x="4558878" y="1874520"/>
            <a:ext cx="3939438" cy="4718304"/>
          </a:xfrm>
        </p:spPr>
        <p:txBody>
          <a:bodyPr/>
          <a:lstStyle>
            <a:lvl1pPr marL="342900" indent="-342900">
              <a:buClr>
                <a:srgbClr val="87888C"/>
              </a:buClr>
              <a:buFont typeface="Arial"/>
              <a:buChar char="•"/>
              <a:defRPr>
                <a:latin typeface="Times New Roman"/>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616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CTICE-Red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5663"/>
          </a:xfrm>
        </p:spPr>
        <p:txBody>
          <a:bodyPr/>
          <a:lstStyle>
            <a:lvl1pPr>
              <a:defRPr sz="3000">
                <a:solidFill>
                  <a:srgbClr val="AF2A42"/>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91605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ACTICE-Blue1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p:nvPr>
        </p:nvSpPr>
        <p:spPr>
          <a:xfrm>
            <a:off x="0" y="1170432"/>
            <a:ext cx="9144000" cy="553998"/>
          </a:xfrm>
        </p:spPr>
        <p:txBody>
          <a:bodyPr/>
          <a:lstStyle>
            <a:lvl1pPr>
              <a:defRPr sz="3000">
                <a:solidFill>
                  <a:srgbClr val="004A8F"/>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65125" y="1874520"/>
            <a:ext cx="3939438" cy="4718304"/>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874520"/>
            <a:ext cx="3939438" cy="4718304"/>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7413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RACTICE-Blu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5663"/>
          </a:xfrm>
        </p:spPr>
        <p:txBody>
          <a:bodyPr/>
          <a:lstStyle>
            <a:lvl1pPr>
              <a:defRPr sz="3000">
                <a:solidFill>
                  <a:srgbClr val="004A8F"/>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4123413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RACTICE-Blue2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hasCustomPrompt="1"/>
          </p:nvPr>
        </p:nvSpPr>
        <p:spPr>
          <a:xfrm>
            <a:off x="0" y="1170432"/>
            <a:ext cx="9144000" cy="1015663"/>
          </a:xfrm>
        </p:spPr>
        <p:txBody>
          <a:bodyPr/>
          <a:lstStyle>
            <a:lvl1pPr>
              <a:defRPr sz="3000">
                <a:solidFill>
                  <a:srgbClr val="004A8F"/>
                </a:solidFill>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idx="1"/>
          </p:nvPr>
        </p:nvSpPr>
        <p:spPr>
          <a:xfrm>
            <a:off x="365125" y="2368296"/>
            <a:ext cx="3939438"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2368296"/>
            <a:ext cx="3939438"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25347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ACTICE-Blue_Title and Content Without Re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544182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ACTICE-Blue_Two Content Without Re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0648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ACTICE-Blue_Two Content Without Red_Check points01">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Content Placeholder 2"/>
          <p:cNvSpPr>
            <a:spLocks noGrp="1"/>
          </p:cNvSpPr>
          <p:nvPr>
            <p:ph idx="1" hasCustomPrompt="1"/>
          </p:nvPr>
        </p:nvSpPr>
        <p:spPr>
          <a:xfrm>
            <a:off x="365125" y="1311407"/>
            <a:ext cx="8229600" cy="5279718"/>
          </a:xfrm>
        </p:spPr>
        <p:txBody>
          <a:bodyPr/>
          <a:lstStyle>
            <a:lvl1pPr marL="0" indent="0">
              <a:spcBef>
                <a:spcPts val="672"/>
              </a:spcBef>
              <a:buClr>
                <a:schemeClr val="tx1"/>
              </a:buClr>
              <a:buFont typeface="+mj-lt"/>
              <a:buNone/>
              <a:tabLst>
                <a:tab pos="911225" algn="l"/>
              </a:tabLst>
              <a:defRPr sz="2400">
                <a:latin typeface="Times New Roman"/>
                <a:cs typeface="Times New Roman"/>
              </a:defRPr>
            </a:lvl1pPr>
            <a:lvl2pPr marL="800100" indent="-342900">
              <a:spcBef>
                <a:spcPts val="672"/>
              </a:spcBef>
              <a:buClr>
                <a:srgbClr val="004A8F"/>
              </a:buClr>
              <a:buFont typeface="Arial"/>
              <a:buChar char="•"/>
              <a:defRPr sz="2400">
                <a:latin typeface="Times New Roman"/>
                <a:cs typeface="Times New Roman"/>
              </a:defRPr>
            </a:lvl2pPr>
            <a:lvl3pPr marL="1143000" indent="-228600">
              <a:spcBef>
                <a:spcPts val="672"/>
              </a:spcBef>
              <a:buClr>
                <a:srgbClr val="004A8F"/>
              </a:buClr>
              <a:buFont typeface="Arial"/>
              <a:buChar char="•"/>
              <a:defRPr sz="2000">
                <a:latin typeface="Times New Roman"/>
                <a:cs typeface="Times New Roman"/>
              </a:defRPr>
            </a:lvl3pPr>
            <a:lvl4pPr marL="1600200" indent="-228600">
              <a:spcBef>
                <a:spcPts val="672"/>
              </a:spcBef>
              <a:buClr>
                <a:srgbClr val="004A8F"/>
              </a:buClr>
              <a:buFont typeface="Arial"/>
              <a:buChar char="•"/>
              <a:defRPr sz="1800">
                <a:latin typeface="Times New Roman"/>
                <a:cs typeface="Times New Roman"/>
              </a:defRPr>
            </a:lvl4pPr>
            <a:lvl5pPr marL="2057400" indent="-228600">
              <a:spcBef>
                <a:spcPts val="672"/>
              </a:spcBef>
              <a:buClr>
                <a:srgbClr val="004A8F"/>
              </a:buClr>
              <a:buFont typeface="Arial"/>
              <a:buChar char="•"/>
              <a:defRPr sz="1800">
                <a:latin typeface="Times New Roman"/>
                <a:cs typeface="Times New Roman"/>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2"/>
          </p:nvPr>
        </p:nvSpPr>
        <p:spPr>
          <a:xfrm>
            <a:off x="630408" y="1351064"/>
            <a:ext cx="835699" cy="400110"/>
          </a:xfrm>
        </p:spPr>
        <p:txBody>
          <a:bodyPr>
            <a:spAutoFit/>
          </a:bodyPr>
          <a:lstStyle>
            <a:lvl1pPr marL="0" indent="0">
              <a:buFontTx/>
              <a:buNone/>
              <a:defRPr sz="2000" b="1">
                <a:latin typeface="Arial"/>
                <a:cs typeface="Arial"/>
              </a:defRPr>
            </a:lvl1pPr>
          </a:lstStyle>
          <a:p>
            <a:pPr lvl="0"/>
            <a:endParaRPr lang="en-US" dirty="0"/>
          </a:p>
        </p:txBody>
      </p:sp>
      <p:pic>
        <p:nvPicPr>
          <p:cNvPr id="12" name="Picture 1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1238080"/>
            <a:ext cx="275256" cy="413838"/>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405416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125" y="1463040"/>
            <a:ext cx="4038600" cy="5106987"/>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1750283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cepts-Gray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87888C"/>
              </a:buClr>
              <a:buFont typeface="Arial"/>
              <a:buChar char="•"/>
              <a:defRPr>
                <a:solidFill>
                  <a:srgbClr val="000000"/>
                </a:solidFill>
                <a:latin typeface="Times New Roman"/>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87888C"/>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rgbClr val="000000"/>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02390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cepts-Gray2_Two Content">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6350" y="0"/>
            <a:ext cx="9162288" cy="1166400"/>
          </a:xfrm>
          <a:prstGeom prst="rect">
            <a:avLst/>
          </a:prstGeom>
          <a:solidFill>
            <a:srgbClr val="87888C"/>
          </a:solidFill>
          <a:ln>
            <a:noFill/>
          </a:ln>
          <a:effectLst/>
          <a:extLst/>
        </p:spPr>
        <p:txBody>
          <a:bodyPr wrap="none" anchor="ctr"/>
          <a:lstStyle/>
          <a:p>
            <a:pPr algn="ctr"/>
            <a:endParaRPr lang="en-US" dirty="0">
              <a:solidFill>
                <a:schemeClr val="accent1"/>
              </a:solidFill>
            </a:endParaRPr>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tx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87888C"/>
              </a:buClr>
              <a:buFont typeface="Arial"/>
              <a:buChar char="•"/>
              <a:defRPr lang="en-US" sz="2800" dirty="0" smtClean="0">
                <a:solidFill>
                  <a:srgbClr val="000000"/>
                </a:solidFill>
                <a:latin typeface="Times New Roman"/>
                <a:ea typeface="+mn-ea"/>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87888C"/>
              </a:buClr>
              <a:buFont typeface="Arial"/>
              <a:buChar char="•"/>
              <a:defRPr>
                <a:latin typeface="Times New Roman"/>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270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cepts-Blu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004A8F"/>
                </a:solidFill>
              </a:defRPr>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7" name="Content Placeholder 2"/>
          <p:cNvSpPr>
            <a:spLocks noGrp="1"/>
          </p:cNvSpPr>
          <p:nvPr>
            <p:ph idx="1"/>
          </p:nvPr>
        </p:nvSpPr>
        <p:spPr>
          <a:xfrm>
            <a:off x="365125" y="1874520"/>
            <a:ext cx="8229600" cy="4718304"/>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773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cepts-Blue2_Two Content2">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p:nvPr>
        </p:nvSpPr>
        <p:spPr>
          <a:xfrm>
            <a:off x="0" y="1170432"/>
            <a:ext cx="9144000" cy="553998"/>
          </a:xfrm>
        </p:spPr>
        <p:txBody>
          <a:bodyPr/>
          <a:lstStyle>
            <a:lvl1pPr>
              <a:defRPr sz="3000">
                <a:solidFill>
                  <a:srgbClr val="004A8F"/>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65125" y="1874520"/>
            <a:ext cx="3939438" cy="4718304"/>
          </a:xfrm>
        </p:spPr>
        <p:txBody>
          <a:bodyPr/>
          <a:lstStyle>
            <a:lvl1pPr marL="342900" indent="-342900">
              <a:spcBef>
                <a:spcPts val="672"/>
              </a:spcBef>
              <a:buClr>
                <a:srgbClr val="004A8F"/>
              </a:buClr>
              <a:buFont typeface="Arial"/>
              <a:buChar char="•"/>
              <a:defRPr>
                <a:latin typeface="Times New Roman"/>
                <a:cs typeface="Times New Roman"/>
              </a:defRPr>
            </a:lvl1pPr>
            <a:lvl2pPr marL="800100" indent="-342900">
              <a:spcBef>
                <a:spcPts val="672"/>
              </a:spcBef>
              <a:buClr>
                <a:srgbClr val="004A8F"/>
              </a:buClr>
              <a:buFont typeface="Arial"/>
              <a:buChar char="•"/>
              <a:defRPr>
                <a:latin typeface="Times New Roman"/>
                <a:cs typeface="Times New Roman"/>
              </a:defRPr>
            </a:lvl2pPr>
            <a:lvl3pPr marL="1143000" indent="-228600">
              <a:spcBef>
                <a:spcPts val="672"/>
              </a:spcBef>
              <a:buClr>
                <a:srgbClr val="004A8F"/>
              </a:buClr>
              <a:buFont typeface="Arial"/>
              <a:buChar char="•"/>
              <a:defRPr>
                <a:latin typeface="Times New Roman"/>
                <a:cs typeface="Times New Roman"/>
              </a:defRPr>
            </a:lvl3pPr>
            <a:lvl4pPr marL="1600200" indent="-228600">
              <a:spcBef>
                <a:spcPts val="672"/>
              </a:spcBef>
              <a:buClr>
                <a:srgbClr val="004A8F"/>
              </a:buClr>
              <a:buFont typeface="Arial"/>
              <a:buChar char="•"/>
              <a:defRPr>
                <a:latin typeface="Times New Roman"/>
                <a:cs typeface="Times New Roman"/>
              </a:defRPr>
            </a:lvl4pPr>
            <a:lvl5pPr marL="2057400" indent="-228600">
              <a:spcBef>
                <a:spcPts val="672"/>
              </a:spcBef>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874520"/>
            <a:ext cx="3939438" cy="4718304"/>
          </a:xfrm>
        </p:spPr>
        <p:txBody>
          <a:bodyPr/>
          <a:lstStyle>
            <a:lvl1pPr marL="342900" indent="-342900">
              <a:spcBef>
                <a:spcPts val="672"/>
              </a:spcBef>
              <a:buClr>
                <a:srgbClr val="004A8F"/>
              </a:buClr>
              <a:buFont typeface="Arial"/>
              <a:buChar char="•"/>
              <a:defRPr>
                <a:latin typeface="Times New Roman"/>
                <a:cs typeface="Times New Roman"/>
              </a:defRPr>
            </a:lvl1pPr>
            <a:lvl2pPr marL="800100" indent="-342900">
              <a:spcBef>
                <a:spcPts val="672"/>
              </a:spcBef>
              <a:buClr>
                <a:srgbClr val="004A8F"/>
              </a:buClr>
              <a:buFont typeface="Arial"/>
              <a:buChar char="•"/>
              <a:defRPr>
                <a:latin typeface="Times New Roman"/>
                <a:cs typeface="Times New Roman"/>
              </a:defRPr>
            </a:lvl2pPr>
            <a:lvl3pPr marL="1143000" indent="-228600">
              <a:spcBef>
                <a:spcPts val="672"/>
              </a:spcBef>
              <a:buClr>
                <a:srgbClr val="004A8F"/>
              </a:buClr>
              <a:buFont typeface="Arial"/>
              <a:buChar char="•"/>
              <a:defRPr>
                <a:latin typeface="Times New Roman"/>
                <a:cs typeface="Times New Roman"/>
              </a:defRPr>
            </a:lvl3pPr>
            <a:lvl4pPr marL="1600200" indent="-228600">
              <a:spcBef>
                <a:spcPts val="672"/>
              </a:spcBef>
              <a:buClr>
                <a:srgbClr val="004A8F"/>
              </a:buClr>
              <a:buFont typeface="Arial"/>
              <a:buChar char="•"/>
              <a:defRPr>
                <a:latin typeface="Times New Roman"/>
                <a:cs typeface="Times New Roman"/>
              </a:defRPr>
            </a:lvl4pPr>
            <a:lvl5pPr marL="2057400" indent="-228600">
              <a:spcBef>
                <a:spcPts val="672"/>
              </a:spcBef>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155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cepts-Blu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4984"/>
          </a:xfrm>
        </p:spPr>
        <p:txBody>
          <a:bodyPr/>
          <a:lstStyle>
            <a:lvl1pPr>
              <a:defRPr sz="3000">
                <a:solidFill>
                  <a:srgbClr val="004A8F"/>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417444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cepts-Blue2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hasCustomPrompt="1"/>
          </p:nvPr>
        </p:nvSpPr>
        <p:spPr>
          <a:xfrm>
            <a:off x="0" y="1170432"/>
            <a:ext cx="9144000" cy="1015663"/>
          </a:xfrm>
        </p:spPr>
        <p:txBody>
          <a:bodyPr/>
          <a:lstStyle>
            <a:lvl1pPr>
              <a:defRPr sz="3000">
                <a:solidFill>
                  <a:srgbClr val="004A8F"/>
                </a:solidFill>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idx="1"/>
          </p:nvPr>
        </p:nvSpPr>
        <p:spPr>
          <a:xfrm>
            <a:off x="365125" y="2368295"/>
            <a:ext cx="3939438"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2368296"/>
            <a:ext cx="3939438"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1369408"/>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2015 Pearson Education, Inc.</a:t>
            </a:r>
            <a:endParaRPr lang="en-GB" dirty="0"/>
          </a:p>
        </p:txBody>
      </p:sp>
      <p:sp>
        <p:nvSpPr>
          <p:cNvPr id="6" name="Slide Number Placeholder 1"/>
          <p:cNvSpPr txBox="1">
            <a:spLocks/>
          </p:cNvSpPr>
          <p:nvPr userDrawn="1"/>
        </p:nvSpPr>
        <p:spPr>
          <a:xfrm>
            <a:off x="6860060" y="6622545"/>
            <a:ext cx="2133600" cy="18000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solidFill>
                  <a:srgbClr val="000000"/>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US" dirty="0" smtClean="0"/>
              <a:t>Slide 22-</a:t>
            </a:r>
            <a:fld id="{514208EC-3598-A14D-A83F-351803A72A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85" r:id="rId29"/>
    <p:sldLayoutId id="2147483686" r:id="rId30"/>
    <p:sldLayoutId id="2147483679" r:id="rId31"/>
    <p:sldLayoutId id="2147483680" r:id="rId32"/>
    <p:sldLayoutId id="2147483681" r:id="rId33"/>
    <p:sldLayoutId id="2147483682" r:id="rId34"/>
    <p:sldLayoutId id="2147483683" r:id="rId35"/>
    <p:sldLayoutId id="2147483684" r:id="rId36"/>
    <p:sldLayoutId id="2147483687" r:id="rId37"/>
  </p:sldLayoutIdLst>
  <p:hf sldNum="0" hdr="0" dt="0"/>
  <p:txStyles>
    <p:titleStyle>
      <a:lvl1pPr algn="l" rtl="0" fontAlgn="base">
        <a:spcBef>
          <a:spcPct val="50000"/>
        </a:spcBef>
        <a:spcAft>
          <a:spcPct val="0"/>
        </a:spcAft>
        <a:defRPr sz="3200" b="1">
          <a:solidFill>
            <a:srgbClr val="EF3F4A"/>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EF3F4A"/>
        </a:buClr>
        <a:buChar char="•"/>
        <a:defRPr sz="2800">
          <a:solidFill>
            <a:srgbClr val="000000"/>
          </a:solidFill>
          <a:latin typeface="Times New Roman"/>
          <a:ea typeface="+mn-ea"/>
          <a:cs typeface="Times New Roman"/>
        </a:defRPr>
      </a:lvl1pPr>
      <a:lvl2pPr marL="800100" indent="-342900" algn="l" rtl="0" fontAlgn="base">
        <a:spcBef>
          <a:spcPct val="20000"/>
        </a:spcBef>
        <a:spcAft>
          <a:spcPct val="0"/>
        </a:spcAft>
        <a:buClr>
          <a:srgbClr val="EF3F4A"/>
        </a:buClr>
        <a:buChar char="–"/>
        <a:tabLst/>
        <a:defRPr sz="2800">
          <a:solidFill>
            <a:srgbClr val="000000"/>
          </a:solidFill>
          <a:latin typeface="Times New Roman"/>
          <a:ea typeface="+mn-ea"/>
          <a:cs typeface="Times New Roman"/>
        </a:defRPr>
      </a:lvl2pPr>
      <a:lvl3pPr marL="1143000" indent="-228600" algn="l" rtl="0" fontAlgn="base">
        <a:spcBef>
          <a:spcPct val="20000"/>
        </a:spcBef>
        <a:spcAft>
          <a:spcPct val="0"/>
        </a:spcAft>
        <a:buClr>
          <a:srgbClr val="EF3F4A"/>
        </a:buClr>
        <a:buChar char="•"/>
        <a:defRPr sz="2400">
          <a:solidFill>
            <a:srgbClr val="000000"/>
          </a:solidFill>
          <a:latin typeface="Times New Roman"/>
          <a:ea typeface="+mn-ea"/>
          <a:cs typeface="Times New Roman"/>
        </a:defRPr>
      </a:lvl3pPr>
      <a:lvl4pPr marL="1600200" indent="-228600" algn="l" rtl="0" fontAlgn="base">
        <a:spcBef>
          <a:spcPct val="20000"/>
        </a:spcBef>
        <a:spcAft>
          <a:spcPct val="0"/>
        </a:spcAft>
        <a:buClr>
          <a:srgbClr val="EF3F4A"/>
        </a:buClr>
        <a:buChar char="–"/>
        <a:defRPr sz="2000">
          <a:solidFill>
            <a:srgbClr val="000000"/>
          </a:solidFill>
          <a:latin typeface="Times New Roman"/>
          <a:ea typeface="+mn-ea"/>
          <a:cs typeface="Times New Roman"/>
        </a:defRPr>
      </a:lvl4pPr>
      <a:lvl5pPr marL="2057400" indent="-228600" algn="l" rtl="0" fontAlgn="base">
        <a:spcBef>
          <a:spcPct val="20000"/>
        </a:spcBef>
        <a:spcAft>
          <a:spcPct val="0"/>
        </a:spcAft>
        <a:buClr>
          <a:srgbClr val="EF3F4A"/>
        </a:buClr>
        <a:buChar char="»"/>
        <a:defRPr sz="2000">
          <a:solidFill>
            <a:srgbClr val="000000"/>
          </a:solidFill>
          <a:latin typeface="Times New Roman"/>
          <a:ea typeface="+mn-ea"/>
          <a:cs typeface="Times New Roman"/>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14.emf"/><Relationship Id="rId6" Type="http://schemas.openxmlformats.org/officeDocument/2006/relationships/oleObject" Target="../embeddings/oleObject2.bin"/><Relationship Id="rId7" Type="http://schemas.openxmlformats.org/officeDocument/2006/relationships/image" Target="../media/image15.emf"/><Relationship Id="rId8" Type="http://schemas.openxmlformats.org/officeDocument/2006/relationships/oleObject" Target="../embeddings/oleObject3.bin"/><Relationship Id="rId9" Type="http://schemas.openxmlformats.org/officeDocument/2006/relationships/image" Target="../media/image16.emf"/><Relationship Id="rId10" Type="http://schemas.openxmlformats.org/officeDocument/2006/relationships/oleObject" Target="../embeddings/oleObject4.bin"/><Relationship Id="rId11"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5.bin"/><Relationship Id="rId5" Type="http://schemas.openxmlformats.org/officeDocument/2006/relationships/image" Target="../media/image18.emf"/><Relationship Id="rId6" Type="http://schemas.openxmlformats.org/officeDocument/2006/relationships/image" Target="../media/image19.jpg"/><Relationship Id="rId7" Type="http://schemas.openxmlformats.org/officeDocument/2006/relationships/oleObject" Target="../embeddings/oleObject6.bin"/><Relationship Id="rId8"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0.emf"/><Relationship Id="rId5" Type="http://schemas.openxmlformats.org/officeDocument/2006/relationships/image" Target="../media/image22.jpg"/><Relationship Id="rId6" Type="http://schemas.openxmlformats.org/officeDocument/2006/relationships/image" Target="../media/image23.jpg"/><Relationship Id="rId7" Type="http://schemas.openxmlformats.org/officeDocument/2006/relationships/oleObject" Target="../embeddings/oleObject8.bin"/><Relationship Id="rId8" Type="http://schemas.openxmlformats.org/officeDocument/2006/relationships/image" Target="../media/image21.emf"/><Relationship Id="rId1" Type="http://schemas.openxmlformats.org/officeDocument/2006/relationships/vmlDrawing" Target="../drawings/vmlDrawing3.vml"/><Relationship Id="rId2"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4.emf"/><Relationship Id="rId5" Type="http://schemas.openxmlformats.org/officeDocument/2006/relationships/oleObject" Target="../embeddings/oleObject10.bin"/><Relationship Id="rId6" Type="http://schemas.openxmlformats.org/officeDocument/2006/relationships/image" Target="../media/image25.emf"/><Relationship Id="rId1" Type="http://schemas.openxmlformats.org/officeDocument/2006/relationships/vmlDrawing" Target="../drawings/vmlDrawing4.vml"/><Relationship Id="rId2"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 Id="rId3"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www.ecouterre.com/faraday-cage-dress-lets-you-get-fashionably-zapped-by-lightning/" TargetMode="External"/><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3999" y="1170432"/>
            <a:ext cx="9398000" cy="5422392"/>
          </a:xfrm>
        </p:spPr>
        <p:txBody>
          <a:bodyPr/>
          <a:lstStyle/>
          <a:p>
            <a:pPr marL="457200" lvl="1" indent="0">
              <a:buNone/>
            </a:pPr>
            <a:r>
              <a:rPr lang="en-US" sz="2400" dirty="0" smtClean="0">
                <a:solidFill>
                  <a:schemeClr val="tx1"/>
                </a:solidFill>
              </a:rPr>
              <a:t>Day 1</a:t>
            </a:r>
          </a:p>
          <a:p>
            <a:pPr marL="457200" lvl="1" indent="0">
              <a:buNone/>
            </a:pPr>
            <a:r>
              <a:rPr lang="en-US" sz="2400" dirty="0" smtClean="0">
                <a:solidFill>
                  <a:srgbClr val="FF0000"/>
                </a:solidFill>
              </a:rPr>
              <a:t>Explain course. Read syllabus. Answer questions.</a:t>
            </a:r>
          </a:p>
          <a:p>
            <a:pPr marL="457200" lvl="1" indent="0">
              <a:buNone/>
            </a:pPr>
            <a:r>
              <a:rPr lang="en-US" sz="2400" dirty="0" smtClean="0">
                <a:solidFill>
                  <a:srgbClr val="FF0000"/>
                </a:solidFill>
              </a:rPr>
              <a:t>Cover </a:t>
            </a:r>
            <a:r>
              <a:rPr lang="en-US" sz="2400" dirty="0" err="1" smtClean="0">
                <a:solidFill>
                  <a:srgbClr val="FF0000"/>
                </a:solidFill>
              </a:rPr>
              <a:t>ppt</a:t>
            </a:r>
            <a:r>
              <a:rPr lang="en-US" sz="2400" dirty="0" smtClean="0">
                <a:solidFill>
                  <a:srgbClr val="FF0000"/>
                </a:solidFill>
              </a:rPr>
              <a:t> slides 3-8.</a:t>
            </a:r>
          </a:p>
          <a:p>
            <a:pPr marL="457200" lvl="1" indent="0">
              <a:buNone/>
            </a:pPr>
            <a:r>
              <a:rPr lang="en-US" sz="2400" dirty="0" smtClean="0">
                <a:solidFill>
                  <a:srgbClr val="FF0000"/>
                </a:solidFill>
              </a:rPr>
              <a:t>Start on scotch tape in class exercise. Cover </a:t>
            </a:r>
            <a:r>
              <a:rPr lang="en-US" sz="2400" dirty="0" err="1" smtClean="0">
                <a:solidFill>
                  <a:srgbClr val="FF0000"/>
                </a:solidFill>
              </a:rPr>
              <a:t>ppt</a:t>
            </a:r>
            <a:r>
              <a:rPr lang="en-US" sz="2400" dirty="0" smtClean="0">
                <a:solidFill>
                  <a:srgbClr val="FF0000"/>
                </a:solidFill>
              </a:rPr>
              <a:t> slides 7-13.</a:t>
            </a:r>
          </a:p>
          <a:p>
            <a:pPr marL="457200" lvl="1" indent="0">
              <a:buNone/>
            </a:pPr>
            <a:r>
              <a:rPr lang="en-US" sz="2400" dirty="0" smtClean="0"/>
              <a:t>Day 2</a:t>
            </a:r>
            <a:endParaRPr lang="en-US" sz="2400" dirty="0" smtClean="0">
              <a:solidFill>
                <a:srgbClr val="FF0000"/>
              </a:solidFill>
            </a:endParaRPr>
          </a:p>
          <a:p>
            <a:pPr marL="457200" lvl="1" indent="0">
              <a:buNone/>
            </a:pPr>
            <a:r>
              <a:rPr lang="en-US" sz="2400" dirty="0" smtClean="0">
                <a:solidFill>
                  <a:srgbClr val="FF0000"/>
                </a:solidFill>
              </a:rPr>
              <a:t>Cover </a:t>
            </a:r>
            <a:r>
              <a:rPr lang="en-US" sz="2400" dirty="0" err="1" smtClean="0">
                <a:solidFill>
                  <a:srgbClr val="FF0000"/>
                </a:solidFill>
              </a:rPr>
              <a:t>ppt</a:t>
            </a:r>
            <a:r>
              <a:rPr lang="en-US" sz="2400" dirty="0" smtClean="0">
                <a:solidFill>
                  <a:srgbClr val="FF0000"/>
                </a:solidFill>
              </a:rPr>
              <a:t> slides 13 – 25.</a:t>
            </a:r>
          </a:p>
          <a:p>
            <a:pPr marL="457200" lvl="1" indent="0">
              <a:buNone/>
            </a:pPr>
            <a:r>
              <a:rPr lang="en-US" sz="2400" dirty="0">
                <a:solidFill>
                  <a:srgbClr val="FF0000"/>
                </a:solidFill>
              </a:rPr>
              <a:t>Give quiz C22 T1</a:t>
            </a:r>
            <a:r>
              <a:rPr lang="en-US" sz="2400" dirty="0" smtClean="0">
                <a:solidFill>
                  <a:srgbClr val="FF0000"/>
                </a:solidFill>
              </a:rPr>
              <a:t>.</a:t>
            </a:r>
          </a:p>
          <a:p>
            <a:pPr marL="457200" lvl="1" indent="0">
              <a:buNone/>
            </a:pPr>
            <a:r>
              <a:rPr lang="en-US" sz="2400" dirty="0">
                <a:solidFill>
                  <a:srgbClr val="FF0000"/>
                </a:solidFill>
              </a:rPr>
              <a:t>Developing a Feel, </a:t>
            </a:r>
            <a:r>
              <a:rPr lang="en-US" sz="2400" dirty="0" smtClean="0">
                <a:solidFill>
                  <a:srgbClr val="FF0000"/>
                </a:solidFill>
              </a:rPr>
              <a:t># </a:t>
            </a:r>
            <a:r>
              <a:rPr lang="en-US" sz="2400" dirty="0">
                <a:solidFill>
                  <a:srgbClr val="FF0000"/>
                </a:solidFill>
              </a:rPr>
              <a:t>2 (ask students to solve)</a:t>
            </a:r>
          </a:p>
          <a:p>
            <a:pPr marL="457200" lvl="1" indent="0">
              <a:buNone/>
            </a:pPr>
            <a:r>
              <a:rPr lang="en-US" sz="2400" dirty="0">
                <a:solidFill>
                  <a:srgbClr val="FF0000"/>
                </a:solidFill>
              </a:rPr>
              <a:t>Cover Guided problem </a:t>
            </a:r>
            <a:r>
              <a:rPr lang="en-US" sz="2400" dirty="0" smtClean="0">
                <a:solidFill>
                  <a:srgbClr val="FF0000"/>
                </a:solidFill>
              </a:rPr>
              <a:t>22.2</a:t>
            </a:r>
            <a:endParaRPr lang="en-US" sz="2400" dirty="0">
              <a:solidFill>
                <a:srgbClr val="FF0000"/>
              </a:solidFill>
            </a:endParaRPr>
          </a:p>
          <a:p>
            <a:pPr marL="457200" lvl="1" indent="0">
              <a:buNone/>
            </a:pPr>
            <a:endParaRPr lang="en-US" sz="2400" dirty="0">
              <a:solidFill>
                <a:srgbClr val="FF0000"/>
              </a:solidFill>
            </a:endParaRP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9" name="Text Placeholder 8"/>
          <p:cNvSpPr>
            <a:spLocks noGrp="1"/>
          </p:cNvSpPr>
          <p:nvPr>
            <p:ph type="body" sz="quarter" idx="11"/>
          </p:nvPr>
        </p:nvSpPr>
        <p:spPr/>
        <p:txBody>
          <a:bodyPr/>
          <a:lstStyle/>
          <a:p>
            <a:r>
              <a:rPr lang="en-US" dirty="0" smtClean="0"/>
              <a:t>Chapter 22: Static electricity</a:t>
            </a:r>
            <a:endParaRPr lang="en-US" dirty="0"/>
          </a:p>
        </p:txBody>
      </p:sp>
    </p:spTree>
    <p:extLst>
      <p:ext uri="{BB962C8B-B14F-4D97-AF65-F5344CB8AC3E}">
        <p14:creationId xmlns:p14="http://schemas.microsoft.com/office/powerpoint/2010/main" val="7746754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468" y="1231196"/>
            <a:ext cx="9143999" cy="5279718"/>
          </a:xfrm>
        </p:spPr>
        <p:txBody>
          <a:bodyPr/>
          <a:lstStyle/>
          <a:p>
            <a:r>
              <a:rPr lang="en-US" sz="2200" dirty="0" smtClean="0"/>
              <a:t>	(</a:t>
            </a:r>
            <a:r>
              <a:rPr lang="en-US" sz="2200" i="1" dirty="0"/>
              <a:t>a</a:t>
            </a:r>
            <a:r>
              <a:rPr lang="en-US" sz="2200" dirty="0"/>
              <a:t>) Prepare a charged strip of transparent tape as described in Figure 22.3 and then suspend the strip from the edge of your desk. Verify that the tape interacts as you would expect with your hand, with a strip of paper, and with another charged strip of tape. (</a:t>
            </a:r>
            <a:r>
              <a:rPr lang="en-US" sz="2200" i="1" dirty="0"/>
              <a:t>b</a:t>
            </a:r>
            <a:r>
              <a:rPr lang="en-US" sz="2200" dirty="0"/>
              <a:t>) Rub your fingers along the hanging strip to remove all the charge from it, and then verify that it no longer interacts with your hand. If it does interact, rub again until it no longer interacts. (</a:t>
            </a:r>
            <a:r>
              <a:rPr lang="en-US" sz="2200" i="1" dirty="0"/>
              <a:t>c</a:t>
            </a:r>
            <a:r>
              <a:rPr lang="en-US" sz="2200" dirty="0"/>
              <a:t>) Predict and then verify experimentally how the uncharged suspended strip interacts with a strip of paper and with a charged strip of tape.</a:t>
            </a:r>
          </a:p>
        </p:txBody>
      </p:sp>
      <p:sp>
        <p:nvSpPr>
          <p:cNvPr id="4" name="Footer Placeholder 3"/>
          <p:cNvSpPr>
            <a:spLocks noGrp="1"/>
          </p:cNvSpPr>
          <p:nvPr>
            <p:ph type="ftr" sz="quarter" idx="10"/>
          </p:nvPr>
        </p:nvSpPr>
        <p:spPr/>
        <p:txBody>
          <a:bodyPr/>
          <a:lstStyle/>
          <a:p>
            <a:r>
              <a:rPr lang="en-GB" dirty="0" smtClean="0">
                <a:solidFill>
                  <a:srgbClr val="000000"/>
                </a:solidFill>
              </a:rPr>
              <a:t>© 2015 Pearson Education, Inc.</a:t>
            </a:r>
            <a:endParaRPr lang="en-GB" dirty="0">
              <a:solidFill>
                <a:srgbClr val="000000"/>
              </a:solidFill>
            </a:endParaRPr>
          </a:p>
        </p:txBody>
      </p:sp>
      <p:sp>
        <p:nvSpPr>
          <p:cNvPr id="3" name="Text Placeholder 2"/>
          <p:cNvSpPr>
            <a:spLocks noGrp="1"/>
          </p:cNvSpPr>
          <p:nvPr>
            <p:ph type="body" sz="quarter" idx="11"/>
          </p:nvPr>
        </p:nvSpPr>
        <p:spPr/>
        <p:txBody>
          <a:bodyPr/>
          <a:lstStyle/>
          <a:p>
            <a:r>
              <a:rPr lang="en-US" dirty="0" smtClean="0"/>
              <a:t>Checkpoint 22.4</a:t>
            </a:r>
            <a:endParaRPr lang="en-US" dirty="0"/>
          </a:p>
        </p:txBody>
      </p:sp>
      <p:pic>
        <p:nvPicPr>
          <p:cNvPr id="9" name="Picture 8" descr="22_03_Figure.jpg"/>
          <p:cNvPicPr>
            <a:picLocks noChangeAspect="1"/>
          </p:cNvPicPr>
          <p:nvPr/>
        </p:nvPicPr>
        <p:blipFill rotWithShape="1">
          <a:blip r:embed="rId3">
            <a:extLst>
              <a:ext uri="{28A0092B-C50C-407E-A947-70E740481C1C}">
                <a14:useLocalDpi xmlns:a14="http://schemas.microsoft.com/office/drawing/2010/main" val="0"/>
              </a:ext>
            </a:extLst>
          </a:blip>
          <a:srcRect b="7011"/>
          <a:stretch/>
        </p:blipFill>
        <p:spPr>
          <a:xfrm>
            <a:off x="-48711" y="3943685"/>
            <a:ext cx="9219447" cy="2588311"/>
          </a:xfrm>
          <a:prstGeom prst="rect">
            <a:avLst/>
          </a:prstGeom>
        </p:spPr>
      </p:pic>
    </p:spTree>
    <p:extLst>
      <p:ext uri="{BB962C8B-B14F-4D97-AF65-F5344CB8AC3E}">
        <p14:creationId xmlns:p14="http://schemas.microsoft.com/office/powerpoint/2010/main" val="29245482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Recharge </a:t>
            </a:r>
            <a:r>
              <a:rPr lang="en-US" dirty="0"/>
              <a:t>the discharged strip from Checkpoint 22.4 and verify that it interacts as before with your hand, with a strip of paper, and with another charged strip of tape.</a:t>
            </a:r>
          </a:p>
        </p:txBody>
      </p:sp>
      <p:sp>
        <p:nvSpPr>
          <p:cNvPr id="4" name="Footer Placeholder 3"/>
          <p:cNvSpPr>
            <a:spLocks noGrp="1"/>
          </p:cNvSpPr>
          <p:nvPr>
            <p:ph type="ftr" sz="quarter" idx="10"/>
          </p:nvPr>
        </p:nvSpPr>
        <p:spPr/>
        <p:txBody>
          <a:bodyPr/>
          <a:lstStyle/>
          <a:p>
            <a:r>
              <a:rPr lang="en-GB" dirty="0" smtClean="0">
                <a:solidFill>
                  <a:srgbClr val="000000"/>
                </a:solidFill>
              </a:rPr>
              <a:t>© 2015 Pearson Education, Inc.</a:t>
            </a:r>
            <a:endParaRPr lang="en-GB" dirty="0">
              <a:solidFill>
                <a:srgbClr val="000000"/>
              </a:solidFill>
            </a:endParaRPr>
          </a:p>
        </p:txBody>
      </p:sp>
      <p:sp>
        <p:nvSpPr>
          <p:cNvPr id="3" name="Text Placeholder 2"/>
          <p:cNvSpPr>
            <a:spLocks noGrp="1"/>
          </p:cNvSpPr>
          <p:nvPr>
            <p:ph type="body" sz="quarter" idx="11"/>
          </p:nvPr>
        </p:nvSpPr>
        <p:spPr/>
        <p:txBody>
          <a:bodyPr/>
          <a:lstStyle/>
          <a:p>
            <a:r>
              <a:rPr lang="en-US" dirty="0"/>
              <a:t>Checkpoint </a:t>
            </a:r>
            <a:r>
              <a:rPr lang="en-US" dirty="0" smtClean="0"/>
              <a:t>22.5</a:t>
            </a:r>
            <a:endParaRPr lang="en-US" dirty="0"/>
          </a:p>
        </p:txBody>
      </p:sp>
      <p:sp>
        <p:nvSpPr>
          <p:cNvPr id="6" name="Text Placeholder 5"/>
          <p:cNvSpPr>
            <a:spLocks noGrp="1"/>
          </p:cNvSpPr>
          <p:nvPr>
            <p:ph type="body" sz="quarter" idx="12"/>
          </p:nvPr>
        </p:nvSpPr>
        <p:spPr/>
        <p:txBody>
          <a:bodyPr/>
          <a:lstStyle/>
          <a:p>
            <a:r>
              <a:rPr lang="en-US" dirty="0" smtClean="0"/>
              <a:t>22.5</a:t>
            </a:r>
            <a:endParaRPr lang="en-US" dirty="0"/>
          </a:p>
        </p:txBody>
      </p:sp>
      <p:pic>
        <p:nvPicPr>
          <p:cNvPr id="7" name="Picture 6" descr="22_03_Figure.jpg"/>
          <p:cNvPicPr>
            <a:picLocks noChangeAspect="1"/>
          </p:cNvPicPr>
          <p:nvPr/>
        </p:nvPicPr>
        <p:blipFill rotWithShape="1">
          <a:blip r:embed="rId3">
            <a:extLst>
              <a:ext uri="{28A0092B-C50C-407E-A947-70E740481C1C}">
                <a14:useLocalDpi xmlns:a14="http://schemas.microsoft.com/office/drawing/2010/main" val="0"/>
              </a:ext>
            </a:extLst>
          </a:blip>
          <a:srcRect b="7011"/>
          <a:stretch/>
        </p:blipFill>
        <p:spPr>
          <a:xfrm>
            <a:off x="-48711" y="3943685"/>
            <a:ext cx="9219447" cy="2588311"/>
          </a:xfrm>
          <a:prstGeom prst="rect">
            <a:avLst/>
          </a:prstGeom>
        </p:spPr>
      </p:pic>
    </p:spTree>
    <p:extLst>
      <p:ext uri="{BB962C8B-B14F-4D97-AF65-F5344CB8AC3E}">
        <p14:creationId xmlns:p14="http://schemas.microsoft.com/office/powerpoint/2010/main" val="225224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lstStyle/>
          <a:p>
            <a:r>
              <a:rPr lang="en-US" dirty="0" smtClean="0"/>
              <a:t>	Make </a:t>
            </a:r>
            <a:r>
              <a:rPr lang="en-US" dirty="0"/>
              <a:t>two charged pairs of strips (B and T) </a:t>
            </a:r>
            <a:r>
              <a:rPr lang="en-US" dirty="0" smtClean="0"/>
              <a:t>following the </a:t>
            </a:r>
            <a:r>
              <a:rPr lang="en-US" dirty="0"/>
              <a:t>procedure illustrated in Figure 22.5. Investigate </a:t>
            </a:r>
            <a:r>
              <a:rPr lang="en-US" dirty="0" smtClean="0"/>
              <a:t>the interaction of </a:t>
            </a:r>
            <a:r>
              <a:rPr lang="en-US" dirty="0"/>
              <a:t>B with T, T with T, and B with B</a:t>
            </a:r>
            <a:r>
              <a:rPr lang="en-US" dirty="0" smtClean="0"/>
              <a:t>. Fill in the table.</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3" name="Text Placeholder 2"/>
          <p:cNvSpPr>
            <a:spLocks noGrp="1"/>
          </p:cNvSpPr>
          <p:nvPr>
            <p:ph type="body" sz="quarter" idx="11"/>
          </p:nvPr>
        </p:nvSpPr>
        <p:spPr/>
        <p:txBody>
          <a:bodyPr/>
          <a:lstStyle/>
          <a:p>
            <a:r>
              <a:rPr lang="en-US" dirty="0" smtClean="0"/>
              <a:t>Checkpoint 22.7</a:t>
            </a:r>
            <a:endParaRPr lang="en-US" dirty="0"/>
          </a:p>
        </p:txBody>
      </p:sp>
      <p:sp>
        <p:nvSpPr>
          <p:cNvPr id="9" name="Text Placeholder 8"/>
          <p:cNvSpPr>
            <a:spLocks noGrp="1"/>
          </p:cNvSpPr>
          <p:nvPr>
            <p:ph type="body" sz="quarter" idx="12"/>
          </p:nvPr>
        </p:nvSpPr>
        <p:spPr/>
        <p:txBody>
          <a:bodyPr/>
          <a:lstStyle/>
          <a:p>
            <a:r>
              <a:rPr lang="en-US" dirty="0" smtClean="0"/>
              <a:t>22.7</a:t>
            </a:r>
            <a:endParaRPr lang="en-US" dirty="0"/>
          </a:p>
        </p:txBody>
      </p:sp>
      <p:pic>
        <p:nvPicPr>
          <p:cNvPr id="7" name="Picture 6" descr="22_05_Figure.jpg"/>
          <p:cNvPicPr>
            <a:picLocks noChangeAspect="1"/>
          </p:cNvPicPr>
          <p:nvPr/>
        </p:nvPicPr>
        <p:blipFill rotWithShape="1">
          <a:blip r:embed="rId3">
            <a:extLst>
              <a:ext uri="{28A0092B-C50C-407E-A947-70E740481C1C}">
                <a14:useLocalDpi xmlns:a14="http://schemas.microsoft.com/office/drawing/2010/main" val="0"/>
              </a:ext>
            </a:extLst>
          </a:blip>
          <a:srcRect b="6135"/>
          <a:stretch/>
        </p:blipFill>
        <p:spPr>
          <a:xfrm>
            <a:off x="-16626" y="2593474"/>
            <a:ext cx="9254202" cy="301040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492188448"/>
              </p:ext>
            </p:extLst>
          </p:nvPr>
        </p:nvGraphicFramePr>
        <p:xfrm>
          <a:off x="2352841" y="4959684"/>
          <a:ext cx="1951791" cy="1537368"/>
        </p:xfrm>
        <a:graphic>
          <a:graphicData uri="http://schemas.openxmlformats.org/drawingml/2006/table">
            <a:tbl>
              <a:tblPr>
                <a:tableStyleId>{E8B1032C-EA38-4F05-BA0D-38AFFFC7BED3}</a:tableStyleId>
              </a:tblPr>
              <a:tblGrid>
                <a:gridCol w="650597"/>
                <a:gridCol w="650597"/>
                <a:gridCol w="650597"/>
              </a:tblGrid>
              <a:tr h="512456">
                <a:tc>
                  <a:txBody>
                    <a:bodyPr/>
                    <a:lstStyle/>
                    <a:p>
                      <a:endParaRPr lang="en-US"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512456">
                <a:tc>
                  <a:txBody>
                    <a:bodyPr/>
                    <a:lstStyle/>
                    <a:p>
                      <a:r>
                        <a:rPr lang="en-US" dirty="0" smtClean="0"/>
                        <a:t>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512456">
                <a:tc>
                  <a:txBody>
                    <a:bodyPr/>
                    <a:lstStyle/>
                    <a:p>
                      <a:r>
                        <a:rPr lang="en-US" dirty="0" smtClean="0"/>
                        <a:t>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Rectangle 9"/>
          <p:cNvSpPr/>
          <p:nvPr/>
        </p:nvSpPr>
        <p:spPr>
          <a:xfrm>
            <a:off x="0" y="4904363"/>
            <a:ext cx="2254644" cy="461665"/>
          </a:xfrm>
          <a:prstGeom prst="rect">
            <a:avLst/>
          </a:prstGeom>
          <a:ln>
            <a:solidFill>
              <a:srgbClr val="FF0000"/>
            </a:solidFill>
          </a:ln>
        </p:spPr>
        <p:txBody>
          <a:bodyPr wrap="none">
            <a:spAutoFit/>
          </a:bodyPr>
          <a:lstStyle/>
          <a:p>
            <a:r>
              <a:rPr lang="en-US" dirty="0"/>
              <a:t>Fill in the table.</a:t>
            </a:r>
          </a:p>
        </p:txBody>
      </p:sp>
    </p:spTree>
    <p:extLst>
      <p:ext uri="{BB962C8B-B14F-4D97-AF65-F5344CB8AC3E}">
        <p14:creationId xmlns:p14="http://schemas.microsoft.com/office/powerpoint/2010/main" val="41102785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472" y="1204463"/>
            <a:ext cx="9144000" cy="2538698"/>
          </a:xfrm>
        </p:spPr>
        <p:txBody>
          <a:bodyPr/>
          <a:lstStyle/>
          <a:p>
            <a:r>
              <a:rPr lang="en-US" sz="2200" dirty="0" smtClean="0"/>
              <a:t>	Follow the procedure illustrated in Figure 22.5 to separate a pair of charged strips. (</a:t>
            </a:r>
            <a:r>
              <a:rPr lang="en-US" sz="2200" i="1" dirty="0" smtClean="0"/>
              <a:t>a</a:t>
            </a:r>
            <a:r>
              <a:rPr lang="en-US" sz="2200" dirty="0" smtClean="0"/>
              <a:t>) How does strip B interact with a </a:t>
            </a:r>
            <a:r>
              <a:rPr lang="en-US" sz="2200" dirty="0" smtClean="0">
                <a:solidFill>
                  <a:srgbClr val="FF0000"/>
                </a:solidFill>
              </a:rPr>
              <a:t>neutral</a:t>
            </a:r>
            <a:r>
              <a:rPr lang="en-US" sz="2200" dirty="0" smtClean="0"/>
              <a:t> object (paper)? How does strip T interact with a neutral object? (</a:t>
            </a:r>
            <a:r>
              <a:rPr lang="en-US" sz="2200" i="1" dirty="0" smtClean="0"/>
              <a:t>b</a:t>
            </a:r>
            <a:r>
              <a:rPr lang="en-US" sz="2200" dirty="0" smtClean="0"/>
              <a:t>) Create a third charged strip and see how it interacts with strip B and with strip T. (</a:t>
            </a:r>
            <a:r>
              <a:rPr lang="en-US" sz="2200" i="1" dirty="0" smtClean="0"/>
              <a:t>c</a:t>
            </a:r>
            <a:r>
              <a:rPr lang="en-US" sz="2200" dirty="0" smtClean="0"/>
              <a:t>) Is strip T charged? (</a:t>
            </a:r>
            <a:r>
              <a:rPr lang="en-US" sz="2200" i="1" spc="200" dirty="0" smtClean="0"/>
              <a:t>d</a:t>
            </a:r>
            <a:r>
              <a:rPr lang="en-US" sz="2200" dirty="0" smtClean="0"/>
              <a:t>) Is strip B charged? (</a:t>
            </a:r>
            <a:r>
              <a:rPr lang="en-US" sz="2200" i="1" dirty="0" smtClean="0"/>
              <a:t>e</a:t>
            </a:r>
            <a:r>
              <a:rPr lang="en-US" sz="2200" dirty="0" smtClean="0"/>
              <a:t>) Check what happens to the interactions with B and T strips when you discharge a B or a T strip by rubbing your fingers along its length.</a:t>
            </a:r>
            <a:endParaRPr lang="en-US" sz="22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3" name="Text Placeholder 2"/>
          <p:cNvSpPr>
            <a:spLocks noGrp="1"/>
          </p:cNvSpPr>
          <p:nvPr>
            <p:ph type="body" sz="quarter" idx="11"/>
          </p:nvPr>
        </p:nvSpPr>
        <p:spPr/>
        <p:txBody>
          <a:bodyPr/>
          <a:lstStyle/>
          <a:p>
            <a:r>
              <a:rPr lang="en-US" dirty="0" smtClean="0"/>
              <a:t>Checkpoint 22.6</a:t>
            </a:r>
            <a:endParaRPr lang="en-US" dirty="0"/>
          </a:p>
        </p:txBody>
      </p:sp>
      <p:pic>
        <p:nvPicPr>
          <p:cNvPr id="11" name="Picture 10" descr="22_05_Figure.jpg"/>
          <p:cNvPicPr>
            <a:picLocks noChangeAspect="1"/>
          </p:cNvPicPr>
          <p:nvPr/>
        </p:nvPicPr>
        <p:blipFill rotWithShape="1">
          <a:blip r:embed="rId3">
            <a:extLst>
              <a:ext uri="{28A0092B-C50C-407E-A947-70E740481C1C}">
                <a14:useLocalDpi xmlns:a14="http://schemas.microsoft.com/office/drawing/2010/main" val="0"/>
              </a:ext>
            </a:extLst>
          </a:blip>
          <a:srcRect b="6135"/>
          <a:stretch/>
        </p:blipFill>
        <p:spPr>
          <a:xfrm>
            <a:off x="8647" y="3315378"/>
            <a:ext cx="9241774" cy="300635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214051217"/>
              </p:ext>
            </p:extLst>
          </p:nvPr>
        </p:nvGraphicFramePr>
        <p:xfrm>
          <a:off x="2352841" y="5093371"/>
          <a:ext cx="1697792" cy="1657684"/>
        </p:xfrm>
        <a:graphic>
          <a:graphicData uri="http://schemas.openxmlformats.org/drawingml/2006/table">
            <a:tbl>
              <a:tblPr>
                <a:tableStyleId>{E8B1032C-EA38-4F05-BA0D-38AFFFC7BED3}</a:tableStyleId>
              </a:tblPr>
              <a:tblGrid>
                <a:gridCol w="424448"/>
                <a:gridCol w="424448"/>
                <a:gridCol w="424448"/>
                <a:gridCol w="424448"/>
              </a:tblGrid>
              <a:tr h="414421">
                <a:tc>
                  <a:txBody>
                    <a:bodyPr/>
                    <a:lstStyle/>
                    <a:p>
                      <a:endParaRPr lang="en-US"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414421">
                <a:tc>
                  <a:txBody>
                    <a:bodyPr/>
                    <a:lstStyle/>
                    <a:p>
                      <a:r>
                        <a:rPr lang="en-US" dirty="0" smtClean="0"/>
                        <a:t>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414421">
                <a:tc>
                  <a:txBody>
                    <a:bodyPr/>
                    <a:lstStyle/>
                    <a:p>
                      <a:r>
                        <a:rPr lang="en-US" dirty="0" smtClean="0"/>
                        <a:t>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414421">
                <a:tc>
                  <a:txBody>
                    <a:bodyPr/>
                    <a:lstStyle/>
                    <a:p>
                      <a:r>
                        <a:rPr lang="en-US" dirty="0" smtClean="0"/>
                        <a:t>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Rectangle 1"/>
          <p:cNvSpPr/>
          <p:nvPr/>
        </p:nvSpPr>
        <p:spPr>
          <a:xfrm>
            <a:off x="0" y="5684003"/>
            <a:ext cx="2254644" cy="461665"/>
          </a:xfrm>
          <a:prstGeom prst="rect">
            <a:avLst/>
          </a:prstGeom>
          <a:ln>
            <a:solidFill>
              <a:srgbClr val="FF0000"/>
            </a:solidFill>
          </a:ln>
        </p:spPr>
        <p:txBody>
          <a:bodyPr wrap="none">
            <a:spAutoFit/>
          </a:bodyPr>
          <a:lstStyle/>
          <a:p>
            <a:r>
              <a:rPr lang="en-US" dirty="0"/>
              <a:t>Fill in the table.</a:t>
            </a:r>
          </a:p>
        </p:txBody>
      </p:sp>
    </p:spTree>
    <p:extLst>
      <p:ext uri="{BB962C8B-B14F-4D97-AF65-F5344CB8AC3E}">
        <p14:creationId xmlns:p14="http://schemas.microsoft.com/office/powerpoint/2010/main" val="16349325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3" name="Text Placeholder 2"/>
          <p:cNvSpPr>
            <a:spLocks noGrp="1"/>
          </p:cNvSpPr>
          <p:nvPr>
            <p:ph type="body" sz="quarter" idx="11"/>
          </p:nvPr>
        </p:nvSpPr>
        <p:spPr/>
        <p:txBody>
          <a:bodyPr/>
          <a:lstStyle/>
          <a:p>
            <a:r>
              <a:rPr lang="en-US" dirty="0" smtClean="0"/>
              <a:t>Section 22.2: Electrical charge</a:t>
            </a:r>
            <a:endParaRPr lang="en-US" dirty="0"/>
          </a:p>
        </p:txBody>
      </p:sp>
      <p:sp>
        <p:nvSpPr>
          <p:cNvPr id="13" name="Content Placeholder 12"/>
          <p:cNvSpPr>
            <a:spLocks noGrp="1"/>
          </p:cNvSpPr>
          <p:nvPr>
            <p:ph idx="1"/>
          </p:nvPr>
        </p:nvSpPr>
        <p:spPr>
          <a:xfrm>
            <a:off x="365125" y="1170432"/>
            <a:ext cx="3753304" cy="5422392"/>
          </a:xfrm>
        </p:spPr>
        <p:txBody>
          <a:bodyPr/>
          <a:lstStyle/>
          <a:p>
            <a:r>
              <a:rPr lang="en-US" sz="2400" dirty="0"/>
              <a:t>The interactions between tapes B and T are illustrated in the figure.</a:t>
            </a:r>
          </a:p>
          <a:p>
            <a:r>
              <a:rPr lang="en-US" sz="2400" b="1" dirty="0"/>
              <a:t>Conclusion: There are two and only two types of </a:t>
            </a:r>
            <a:r>
              <a:rPr lang="en-US" sz="2400" b="1" dirty="0" smtClean="0"/>
              <a:t>charge:</a:t>
            </a:r>
            <a:endParaRPr lang="en-US" sz="2400" b="1" dirty="0"/>
          </a:p>
          <a:p>
            <a:pPr lvl="1"/>
            <a:r>
              <a:rPr lang="en-US" sz="2400" b="1" dirty="0"/>
              <a:t>Objects that carry like charges repel each other. </a:t>
            </a:r>
          </a:p>
          <a:p>
            <a:pPr lvl="1"/>
            <a:r>
              <a:rPr lang="en-US" sz="2400" b="1" dirty="0"/>
              <a:t>Objects that carry opposite charges attract each other.</a:t>
            </a:r>
          </a:p>
        </p:txBody>
      </p:sp>
      <p:pic>
        <p:nvPicPr>
          <p:cNvPr id="11" name="Picture 10" descr="22_06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4217822" y="1531803"/>
            <a:ext cx="4772347" cy="4647105"/>
          </a:xfrm>
          <a:prstGeom prst="rect">
            <a:avLst/>
          </a:prstGeom>
        </p:spPr>
      </p:pic>
    </p:spTree>
    <p:extLst>
      <p:ext uri="{BB962C8B-B14F-4D97-AF65-F5344CB8AC3E}">
        <p14:creationId xmlns:p14="http://schemas.microsoft.com/office/powerpoint/2010/main" val="33714300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 2015 Pearson Education, Inc.</a:t>
            </a:r>
            <a:endParaRPr lang="en-GB" dirty="0"/>
          </a:p>
        </p:txBody>
      </p:sp>
      <p:sp>
        <p:nvSpPr>
          <p:cNvPr id="14" name="Text Placeholder 13"/>
          <p:cNvSpPr>
            <a:spLocks noGrp="1"/>
          </p:cNvSpPr>
          <p:nvPr>
            <p:ph type="body" sz="quarter" idx="11"/>
          </p:nvPr>
        </p:nvSpPr>
        <p:spPr/>
        <p:txBody>
          <a:bodyPr/>
          <a:lstStyle/>
          <a:p>
            <a:r>
              <a:rPr lang="en-US" dirty="0" smtClean="0"/>
              <a:t>Section 22.3: Mobility of charge carriers</a:t>
            </a:r>
            <a:endParaRPr lang="en-US" dirty="0"/>
          </a:p>
        </p:txBody>
      </p:sp>
      <p:sp>
        <p:nvSpPr>
          <p:cNvPr id="13" name="Content Placeholder 12"/>
          <p:cNvSpPr>
            <a:spLocks noGrp="1"/>
          </p:cNvSpPr>
          <p:nvPr>
            <p:ph idx="1"/>
          </p:nvPr>
        </p:nvSpPr>
        <p:spPr>
          <a:xfrm>
            <a:off x="0" y="1170432"/>
            <a:ext cx="4617357" cy="5097925"/>
          </a:xfrm>
        </p:spPr>
        <p:txBody>
          <a:bodyPr/>
          <a:lstStyle/>
          <a:p>
            <a:r>
              <a:rPr lang="en-US" sz="2200" dirty="0" smtClean="0"/>
              <a:t>A schematic diagram of the atomic structure is shown in the figure. </a:t>
            </a:r>
          </a:p>
          <a:p>
            <a:r>
              <a:rPr lang="en-US" sz="2200" dirty="0" smtClean="0"/>
              <a:t>Experiments show that</a:t>
            </a:r>
          </a:p>
          <a:p>
            <a:pPr lvl="1"/>
            <a:r>
              <a:rPr lang="en-US" sz="2200" dirty="0" smtClean="0"/>
              <a:t>Electrons that surround the nucleus have a negative electrical charge. </a:t>
            </a:r>
          </a:p>
          <a:p>
            <a:pPr lvl="1"/>
            <a:r>
              <a:rPr lang="en-US" sz="2200" b="1" dirty="0" smtClean="0"/>
              <a:t>All electrical charge comes in whole-number multiples of the electrical charge on the electron.</a:t>
            </a:r>
            <a:endParaRPr lang="en-US" sz="2200" b="1" dirty="0"/>
          </a:p>
        </p:txBody>
      </p:sp>
      <p:pic>
        <p:nvPicPr>
          <p:cNvPr id="2" name="Picture 1" descr="22_16_Figure.jpg"/>
          <p:cNvPicPr>
            <a:picLocks noChangeAspect="1"/>
          </p:cNvPicPr>
          <p:nvPr/>
        </p:nvPicPr>
        <p:blipFill rotWithShape="1">
          <a:blip r:embed="rId2">
            <a:extLst>
              <a:ext uri="{28A0092B-C50C-407E-A947-70E740481C1C}">
                <a14:useLocalDpi xmlns:a14="http://schemas.microsoft.com/office/drawing/2010/main" val="0"/>
              </a:ext>
            </a:extLst>
          </a:blip>
          <a:srcRect b="3258"/>
          <a:stretch/>
        </p:blipFill>
        <p:spPr>
          <a:xfrm>
            <a:off x="4741131" y="1933438"/>
            <a:ext cx="4217328" cy="2663104"/>
          </a:xfrm>
          <a:prstGeom prst="rect">
            <a:avLst/>
          </a:prstGeom>
        </p:spPr>
      </p:pic>
      <p:sp>
        <p:nvSpPr>
          <p:cNvPr id="12" name="Content Placeholder 7"/>
          <p:cNvSpPr>
            <a:spLocks noGrp="1"/>
          </p:cNvSpPr>
          <p:nvPr>
            <p:ph idx="12"/>
          </p:nvPr>
        </p:nvSpPr>
        <p:spPr>
          <a:xfrm>
            <a:off x="365124" y="5125584"/>
            <a:ext cx="8397876" cy="1142783"/>
          </a:xfrm>
        </p:spPr>
        <p:txBody>
          <a:bodyPr/>
          <a:lstStyle/>
          <a:p>
            <a:r>
              <a:rPr lang="en-US" sz="2200" dirty="0"/>
              <a:t>The magnitude of the charge on the electron is denoted by </a:t>
            </a:r>
            <a:r>
              <a:rPr lang="en-US" sz="2200" i="1" dirty="0"/>
              <a:t>e</a:t>
            </a:r>
            <a:r>
              <a:rPr lang="en-US" sz="2200" dirty="0"/>
              <a:t>, and is called the </a:t>
            </a:r>
            <a:r>
              <a:rPr lang="en-US" sz="2200" b="1" dirty="0"/>
              <a:t>elementary charge</a:t>
            </a:r>
            <a:r>
              <a:rPr lang="en-US" sz="2200" dirty="0" smtClean="0"/>
              <a:t>.</a:t>
            </a:r>
            <a:endParaRPr lang="en-US" sz="2200" dirty="0"/>
          </a:p>
        </p:txBody>
      </p:sp>
    </p:spTree>
    <p:extLst>
      <p:ext uri="{BB962C8B-B14F-4D97-AF65-F5344CB8AC3E}">
        <p14:creationId xmlns:p14="http://schemas.microsoft.com/office/powerpoint/2010/main" val="11426973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 2015 Pearson Education, Inc.</a:t>
            </a:r>
            <a:endParaRPr lang="en-GB" dirty="0"/>
          </a:p>
        </p:txBody>
      </p:sp>
      <p:sp>
        <p:nvSpPr>
          <p:cNvPr id="14" name="Text Placeholder 13"/>
          <p:cNvSpPr>
            <a:spLocks noGrp="1"/>
          </p:cNvSpPr>
          <p:nvPr>
            <p:ph type="body" sz="quarter" idx="11"/>
          </p:nvPr>
        </p:nvSpPr>
        <p:spPr/>
        <p:txBody>
          <a:bodyPr/>
          <a:lstStyle/>
          <a:p>
            <a:r>
              <a:rPr lang="en-US" dirty="0" smtClean="0"/>
              <a:t>Section 22.3: Mobility of charge carriers</a:t>
            </a:r>
            <a:endParaRPr lang="en-US" dirty="0"/>
          </a:p>
        </p:txBody>
      </p:sp>
      <p:sp>
        <p:nvSpPr>
          <p:cNvPr id="13" name="Content Placeholder 12"/>
          <p:cNvSpPr>
            <a:spLocks noGrp="1"/>
          </p:cNvSpPr>
          <p:nvPr>
            <p:ph idx="1"/>
          </p:nvPr>
        </p:nvSpPr>
        <p:spPr>
          <a:xfrm>
            <a:off x="0" y="1170432"/>
            <a:ext cx="4973053" cy="5422392"/>
          </a:xfrm>
        </p:spPr>
        <p:txBody>
          <a:bodyPr/>
          <a:lstStyle/>
          <a:p>
            <a:r>
              <a:rPr lang="en-US" sz="2200" b="1" dirty="0" smtClean="0"/>
              <a:t>Any two dissimilar materials become charged when brought into contact with each other. </a:t>
            </a:r>
          </a:p>
          <a:p>
            <a:r>
              <a:rPr lang="en-US" sz="2200" dirty="0"/>
              <a:t>Adhesion means ionic bonds have </a:t>
            </a:r>
            <a:r>
              <a:rPr lang="en-US" sz="2200" dirty="0" smtClean="0"/>
              <a:t>formed</a:t>
            </a:r>
            <a:r>
              <a:rPr lang="en-US" sz="2200" dirty="0"/>
              <a:t> </a:t>
            </a:r>
            <a:r>
              <a:rPr lang="en-US" sz="2200" dirty="0" smtClean="0"/>
              <a:t>with positive charges on one surface and negative on the other.</a:t>
            </a:r>
            <a:endParaRPr lang="en-US" sz="2200" b="1" dirty="0" smtClean="0"/>
          </a:p>
          <a:p>
            <a:r>
              <a:rPr lang="en-US" sz="2200" b="1" dirty="0" smtClean="0"/>
              <a:t>When they are separated rapidly, small amounts of opposite charge may be left behind on each material. </a:t>
            </a:r>
          </a:p>
          <a:p>
            <a:r>
              <a:rPr lang="en-US" sz="2200" dirty="0" smtClean="0"/>
              <a:t>After the two strips are separated, the sum of the positive charge on strip T and negative charge on strip B is zero.</a:t>
            </a:r>
            <a:endParaRPr lang="en-US" sz="2200" dirty="0"/>
          </a:p>
        </p:txBody>
      </p:sp>
      <p:pic>
        <p:nvPicPr>
          <p:cNvPr id="17" name="Picture 16" descr="22_17_Figure.jpg"/>
          <p:cNvPicPr>
            <a:picLocks noChangeAspect="1"/>
          </p:cNvPicPr>
          <p:nvPr/>
        </p:nvPicPr>
        <p:blipFill rotWithShape="1">
          <a:blip r:embed="rId3">
            <a:extLst>
              <a:ext uri="{28A0092B-C50C-407E-A947-70E740481C1C}">
                <a14:useLocalDpi xmlns:a14="http://schemas.microsoft.com/office/drawing/2010/main" val="0"/>
              </a:ext>
            </a:extLst>
          </a:blip>
          <a:srcRect b="3650"/>
          <a:stretch/>
        </p:blipFill>
        <p:spPr>
          <a:xfrm>
            <a:off x="4604818" y="2643799"/>
            <a:ext cx="4413906" cy="2477544"/>
          </a:xfrm>
          <a:prstGeom prst="rect">
            <a:avLst/>
          </a:prstGeom>
        </p:spPr>
      </p:pic>
      <p:sp>
        <p:nvSpPr>
          <p:cNvPr id="2" name="TextBox 1"/>
          <p:cNvSpPr txBox="1"/>
          <p:nvPr/>
        </p:nvSpPr>
        <p:spPr>
          <a:xfrm>
            <a:off x="5038504" y="1396663"/>
            <a:ext cx="4105496" cy="1015663"/>
          </a:xfrm>
          <a:prstGeom prst="rect">
            <a:avLst/>
          </a:prstGeom>
          <a:noFill/>
        </p:spPr>
        <p:txBody>
          <a:bodyPr wrap="square" rtlCol="0">
            <a:spAutoFit/>
          </a:bodyPr>
          <a:lstStyle/>
          <a:p>
            <a:r>
              <a:rPr lang="en-US" sz="2000" dirty="0" smtClean="0">
                <a:solidFill>
                  <a:srgbClr val="FF0000"/>
                </a:solidFill>
              </a:rPr>
              <a:t>What happens if you separate two sticky surfaces? </a:t>
            </a:r>
          </a:p>
          <a:p>
            <a:r>
              <a:rPr lang="en-US" sz="2000" dirty="0" smtClean="0">
                <a:solidFill>
                  <a:srgbClr val="FF0000"/>
                </a:solidFill>
              </a:rPr>
              <a:t>Which gets charged which sign?</a:t>
            </a:r>
            <a:endParaRPr lang="en-US" sz="2000" dirty="0">
              <a:solidFill>
                <a:srgbClr val="FF0000"/>
              </a:solidFill>
            </a:endParaRPr>
          </a:p>
        </p:txBody>
      </p:sp>
      <p:sp>
        <p:nvSpPr>
          <p:cNvPr id="7" name="TextBox 6"/>
          <p:cNvSpPr txBox="1"/>
          <p:nvPr/>
        </p:nvSpPr>
        <p:spPr>
          <a:xfrm>
            <a:off x="464703" y="5546743"/>
            <a:ext cx="7821761" cy="707886"/>
          </a:xfrm>
          <a:prstGeom prst="rect">
            <a:avLst/>
          </a:prstGeom>
          <a:noFill/>
        </p:spPr>
        <p:txBody>
          <a:bodyPr wrap="square" rtlCol="0">
            <a:spAutoFit/>
          </a:bodyPr>
          <a:lstStyle/>
          <a:p>
            <a:r>
              <a:rPr lang="en-US" sz="2000" dirty="0" smtClean="0">
                <a:solidFill>
                  <a:srgbClr val="FF0000"/>
                </a:solidFill>
              </a:rPr>
              <a:t>What if you tear a piece of paper, or break a piece of glass? </a:t>
            </a:r>
          </a:p>
          <a:p>
            <a:r>
              <a:rPr lang="en-US" sz="2000" dirty="0" smtClean="0">
                <a:solidFill>
                  <a:srgbClr val="FF0000"/>
                </a:solidFill>
              </a:rPr>
              <a:t>Which piece gets charged which sign?</a:t>
            </a:r>
            <a:endParaRPr lang="en-US" sz="2000" dirty="0">
              <a:solidFill>
                <a:srgbClr val="FF0000"/>
              </a:solidFill>
            </a:endParaRPr>
          </a:p>
        </p:txBody>
      </p:sp>
    </p:spTree>
    <p:extLst>
      <p:ext uri="{BB962C8B-B14F-4D97-AF65-F5344CB8AC3E}">
        <p14:creationId xmlns:p14="http://schemas.microsoft.com/office/powerpoint/2010/main" val="3401262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smtClean="0"/>
              <a:t>Insulators can be polarized even though the electrons are not free to move about.</a:t>
            </a:r>
          </a:p>
          <a:p>
            <a:r>
              <a:rPr lang="en-US" dirty="0" smtClean="0"/>
              <a:t>The basic reason for the polarization of insulators is due to the polarization of the neutral atoms in the insulator.</a:t>
            </a:r>
            <a:endParaRPr lang="en-US" dirty="0"/>
          </a:p>
        </p:txBody>
      </p:sp>
      <p:sp>
        <p:nvSpPr>
          <p:cNvPr id="3" name="Footer Placeholder 2"/>
          <p:cNvSpPr>
            <a:spLocks noGrp="1"/>
          </p:cNvSpPr>
          <p:nvPr>
            <p:ph type="ftr" sz="quarter" idx="10"/>
          </p:nvPr>
        </p:nvSpPr>
        <p:spPr/>
        <p:txBody>
          <a:bodyPr/>
          <a:lstStyle/>
          <a:p>
            <a:r>
              <a:rPr lang="en-GB" dirty="0" smtClean="0"/>
              <a:t>© 2015 Pearson Education, Inc.</a:t>
            </a:r>
            <a:endParaRPr lang="en-GB" dirty="0"/>
          </a:p>
        </p:txBody>
      </p:sp>
      <p:sp>
        <p:nvSpPr>
          <p:cNvPr id="10" name="Text Placeholder 9"/>
          <p:cNvSpPr>
            <a:spLocks noGrp="1"/>
          </p:cNvSpPr>
          <p:nvPr>
            <p:ph type="body" sz="quarter" idx="11"/>
          </p:nvPr>
        </p:nvSpPr>
        <p:spPr/>
        <p:txBody>
          <a:bodyPr/>
          <a:lstStyle/>
          <a:p>
            <a:r>
              <a:rPr lang="en-US" dirty="0" smtClean="0"/>
              <a:t>Section 22.4: Charge polarization</a:t>
            </a:r>
            <a:endParaRPr lang="en-US" dirty="0"/>
          </a:p>
        </p:txBody>
      </p:sp>
      <p:pic>
        <p:nvPicPr>
          <p:cNvPr id="14" name="Picture 13" descr="22_20_Figure.jpg"/>
          <p:cNvPicPr>
            <a:picLocks noChangeAspect="1"/>
          </p:cNvPicPr>
          <p:nvPr/>
        </p:nvPicPr>
        <p:blipFill rotWithShape="1">
          <a:blip r:embed="rId2">
            <a:extLst>
              <a:ext uri="{28A0092B-C50C-407E-A947-70E740481C1C}">
                <a14:useLocalDpi xmlns:a14="http://schemas.microsoft.com/office/drawing/2010/main" val="0"/>
              </a:ext>
            </a:extLst>
          </a:blip>
          <a:srcRect b="2808"/>
          <a:stretch/>
        </p:blipFill>
        <p:spPr>
          <a:xfrm>
            <a:off x="2386898" y="3261639"/>
            <a:ext cx="4370204" cy="3214935"/>
          </a:xfrm>
          <a:prstGeom prst="rect">
            <a:avLst/>
          </a:prstGeom>
        </p:spPr>
      </p:pic>
    </p:spTree>
    <p:extLst>
      <p:ext uri="{BB962C8B-B14F-4D97-AF65-F5344CB8AC3E}">
        <p14:creationId xmlns:p14="http://schemas.microsoft.com/office/powerpoint/2010/main" val="42097437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 2015 Pearson Education, Inc.</a:t>
            </a:r>
            <a:endParaRPr lang="en-GB" dirty="0"/>
          </a:p>
        </p:txBody>
      </p:sp>
      <p:sp>
        <p:nvSpPr>
          <p:cNvPr id="14" name="Text Placeholder 13"/>
          <p:cNvSpPr>
            <a:spLocks noGrp="1"/>
          </p:cNvSpPr>
          <p:nvPr>
            <p:ph type="body" sz="quarter" idx="11"/>
          </p:nvPr>
        </p:nvSpPr>
        <p:spPr/>
        <p:txBody>
          <a:bodyPr/>
          <a:lstStyle/>
          <a:p>
            <a:r>
              <a:rPr lang="en-US" dirty="0" smtClean="0"/>
              <a:t>Section 22.2</a:t>
            </a:r>
            <a:endParaRPr lang="en-US" dirty="0"/>
          </a:p>
        </p:txBody>
      </p:sp>
      <p:grpSp>
        <p:nvGrpSpPr>
          <p:cNvPr id="52" name="Group 51"/>
          <p:cNvGrpSpPr/>
          <p:nvPr/>
        </p:nvGrpSpPr>
        <p:grpSpPr>
          <a:xfrm>
            <a:off x="938508" y="4090740"/>
            <a:ext cx="401795" cy="2611297"/>
            <a:chOff x="938508" y="4090740"/>
            <a:chExt cx="401795" cy="2611297"/>
          </a:xfrm>
        </p:grpSpPr>
        <p:sp>
          <p:nvSpPr>
            <p:cNvPr id="4" name="Rectangle 3"/>
            <p:cNvSpPr/>
            <p:nvPr/>
          </p:nvSpPr>
          <p:spPr bwMode="auto">
            <a:xfrm>
              <a:off x="1016000" y="4237789"/>
              <a:ext cx="1871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5" name="TextBox 4"/>
            <p:cNvSpPr txBox="1"/>
            <p:nvPr/>
          </p:nvSpPr>
          <p:spPr>
            <a:xfrm>
              <a:off x="975900" y="4090740"/>
              <a:ext cx="364403" cy="461665"/>
            </a:xfrm>
            <a:prstGeom prst="rect">
              <a:avLst/>
            </a:prstGeom>
            <a:noFill/>
          </p:spPr>
          <p:txBody>
            <a:bodyPr wrap="none" rtlCol="0">
              <a:spAutoFit/>
            </a:bodyPr>
            <a:lstStyle/>
            <a:p>
              <a:r>
                <a:rPr lang="en-US" dirty="0" smtClean="0"/>
                <a:t>+</a:t>
              </a:r>
              <a:endParaRPr lang="en-US" dirty="0"/>
            </a:p>
          </p:txBody>
        </p:sp>
        <p:sp>
          <p:nvSpPr>
            <p:cNvPr id="9" name="TextBox 8"/>
            <p:cNvSpPr txBox="1"/>
            <p:nvPr/>
          </p:nvSpPr>
          <p:spPr>
            <a:xfrm>
              <a:off x="967884" y="4269876"/>
              <a:ext cx="364403" cy="461665"/>
            </a:xfrm>
            <a:prstGeom prst="rect">
              <a:avLst/>
            </a:prstGeom>
            <a:noFill/>
          </p:spPr>
          <p:txBody>
            <a:bodyPr wrap="none" rtlCol="0">
              <a:spAutoFit/>
            </a:bodyPr>
            <a:lstStyle/>
            <a:p>
              <a:r>
                <a:rPr lang="en-US" dirty="0" smtClean="0"/>
                <a:t>+</a:t>
              </a:r>
              <a:endParaRPr lang="en-US" dirty="0"/>
            </a:p>
          </p:txBody>
        </p:sp>
        <p:sp>
          <p:nvSpPr>
            <p:cNvPr id="10" name="TextBox 9"/>
            <p:cNvSpPr txBox="1"/>
            <p:nvPr/>
          </p:nvSpPr>
          <p:spPr>
            <a:xfrm>
              <a:off x="959868" y="4449012"/>
              <a:ext cx="364403" cy="461665"/>
            </a:xfrm>
            <a:prstGeom prst="rect">
              <a:avLst/>
            </a:prstGeom>
            <a:noFill/>
          </p:spPr>
          <p:txBody>
            <a:bodyPr wrap="none" rtlCol="0">
              <a:spAutoFit/>
            </a:bodyPr>
            <a:lstStyle/>
            <a:p>
              <a:r>
                <a:rPr lang="en-US" dirty="0" smtClean="0"/>
                <a:t>+</a:t>
              </a:r>
              <a:endParaRPr lang="en-US" dirty="0"/>
            </a:p>
          </p:txBody>
        </p:sp>
        <p:sp>
          <p:nvSpPr>
            <p:cNvPr id="11" name="TextBox 10"/>
            <p:cNvSpPr txBox="1"/>
            <p:nvPr/>
          </p:nvSpPr>
          <p:spPr>
            <a:xfrm>
              <a:off x="965220" y="4628148"/>
              <a:ext cx="364403" cy="461665"/>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970572" y="4807284"/>
              <a:ext cx="364403" cy="461665"/>
            </a:xfrm>
            <a:prstGeom prst="rect">
              <a:avLst/>
            </a:prstGeom>
            <a:noFill/>
          </p:spPr>
          <p:txBody>
            <a:bodyPr wrap="none" rtlCol="0">
              <a:spAutoFit/>
            </a:bodyPr>
            <a:lstStyle/>
            <a:p>
              <a:r>
                <a:rPr lang="en-US" dirty="0" smtClean="0"/>
                <a:t>+</a:t>
              </a:r>
              <a:endParaRPr lang="en-US" dirty="0"/>
            </a:p>
          </p:txBody>
        </p:sp>
        <p:sp>
          <p:nvSpPr>
            <p:cNvPr id="15" name="TextBox 14"/>
            <p:cNvSpPr txBox="1"/>
            <p:nvPr/>
          </p:nvSpPr>
          <p:spPr>
            <a:xfrm>
              <a:off x="962556" y="4986420"/>
              <a:ext cx="364403" cy="461665"/>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954540" y="5165556"/>
              <a:ext cx="364403" cy="461665"/>
            </a:xfrm>
            <a:prstGeom prst="rect">
              <a:avLst/>
            </a:prstGeom>
            <a:noFill/>
          </p:spPr>
          <p:txBody>
            <a:bodyPr wrap="none" rtlCol="0">
              <a:spAutoFit/>
            </a:bodyPr>
            <a:lstStyle/>
            <a:p>
              <a:r>
                <a:rPr lang="en-US" dirty="0" smtClean="0"/>
                <a:t>+</a:t>
              </a:r>
              <a:endParaRPr lang="en-US" dirty="0"/>
            </a:p>
          </p:txBody>
        </p:sp>
        <p:sp>
          <p:nvSpPr>
            <p:cNvPr id="18" name="TextBox 17"/>
            <p:cNvSpPr txBox="1"/>
            <p:nvPr/>
          </p:nvSpPr>
          <p:spPr>
            <a:xfrm>
              <a:off x="946524" y="5344692"/>
              <a:ext cx="364403" cy="461665"/>
            </a:xfrm>
            <a:prstGeom prst="rect">
              <a:avLst/>
            </a:prstGeom>
            <a:noFill/>
          </p:spPr>
          <p:txBody>
            <a:bodyPr wrap="none" rtlCol="0">
              <a:spAutoFit/>
            </a:bodyPr>
            <a:lstStyle/>
            <a:p>
              <a:r>
                <a:rPr lang="en-US" dirty="0" smtClean="0"/>
                <a:t>+</a:t>
              </a:r>
              <a:endParaRPr lang="en-US" dirty="0"/>
            </a:p>
          </p:txBody>
        </p:sp>
        <p:sp>
          <p:nvSpPr>
            <p:cNvPr id="19" name="TextBox 18"/>
            <p:cNvSpPr txBox="1"/>
            <p:nvPr/>
          </p:nvSpPr>
          <p:spPr>
            <a:xfrm>
              <a:off x="938508" y="5523828"/>
              <a:ext cx="364403" cy="461665"/>
            </a:xfrm>
            <a:prstGeom prst="rect">
              <a:avLst/>
            </a:prstGeom>
            <a:noFill/>
          </p:spPr>
          <p:txBody>
            <a:bodyPr wrap="none" rtlCol="0">
              <a:spAutoFit/>
            </a:bodyPr>
            <a:lstStyle/>
            <a:p>
              <a:r>
                <a:rPr lang="en-US" dirty="0" smtClean="0"/>
                <a:t>+</a:t>
              </a:r>
              <a:endParaRPr lang="en-US" dirty="0"/>
            </a:p>
          </p:txBody>
        </p:sp>
        <p:sp>
          <p:nvSpPr>
            <p:cNvPr id="20" name="TextBox 19"/>
            <p:cNvSpPr txBox="1"/>
            <p:nvPr/>
          </p:nvSpPr>
          <p:spPr>
            <a:xfrm>
              <a:off x="943860" y="5702964"/>
              <a:ext cx="364403" cy="461665"/>
            </a:xfrm>
            <a:prstGeom prst="rect">
              <a:avLst/>
            </a:prstGeom>
            <a:noFill/>
          </p:spPr>
          <p:txBody>
            <a:bodyPr wrap="none" rtlCol="0">
              <a:spAutoFit/>
            </a:bodyPr>
            <a:lstStyle/>
            <a:p>
              <a:r>
                <a:rPr lang="en-US" dirty="0" smtClean="0"/>
                <a:t>+</a:t>
              </a:r>
              <a:endParaRPr lang="en-US" dirty="0"/>
            </a:p>
          </p:txBody>
        </p:sp>
        <p:sp>
          <p:nvSpPr>
            <p:cNvPr id="21" name="TextBox 20"/>
            <p:cNvSpPr txBox="1"/>
            <p:nvPr/>
          </p:nvSpPr>
          <p:spPr>
            <a:xfrm>
              <a:off x="949212" y="5882100"/>
              <a:ext cx="364403" cy="461665"/>
            </a:xfrm>
            <a:prstGeom prst="rect">
              <a:avLst/>
            </a:prstGeom>
            <a:noFill/>
          </p:spPr>
          <p:txBody>
            <a:bodyPr wrap="none" rtlCol="0">
              <a:spAutoFit/>
            </a:bodyPr>
            <a:lstStyle/>
            <a:p>
              <a:r>
                <a:rPr lang="en-US" dirty="0" smtClean="0"/>
                <a:t>+</a:t>
              </a:r>
              <a:endParaRPr lang="en-US" dirty="0"/>
            </a:p>
          </p:txBody>
        </p:sp>
        <p:sp>
          <p:nvSpPr>
            <p:cNvPr id="22" name="TextBox 21"/>
            <p:cNvSpPr txBox="1"/>
            <p:nvPr/>
          </p:nvSpPr>
          <p:spPr>
            <a:xfrm>
              <a:off x="954564" y="6061236"/>
              <a:ext cx="364403" cy="461665"/>
            </a:xfrm>
            <a:prstGeom prst="rect">
              <a:avLst/>
            </a:prstGeom>
            <a:noFill/>
          </p:spPr>
          <p:txBody>
            <a:bodyPr wrap="none" rtlCol="0">
              <a:spAutoFit/>
            </a:bodyPr>
            <a:lstStyle/>
            <a:p>
              <a:r>
                <a:rPr lang="en-US" dirty="0" smtClean="0"/>
                <a:t>+</a:t>
              </a:r>
              <a:endParaRPr lang="en-US" dirty="0"/>
            </a:p>
          </p:txBody>
        </p:sp>
        <p:sp>
          <p:nvSpPr>
            <p:cNvPr id="23" name="TextBox 22"/>
            <p:cNvSpPr txBox="1"/>
            <p:nvPr/>
          </p:nvSpPr>
          <p:spPr>
            <a:xfrm>
              <a:off x="959916" y="6240372"/>
              <a:ext cx="364403" cy="461665"/>
            </a:xfrm>
            <a:prstGeom prst="rect">
              <a:avLst/>
            </a:prstGeom>
            <a:noFill/>
          </p:spPr>
          <p:txBody>
            <a:bodyPr wrap="none" rtlCol="0">
              <a:spAutoFit/>
            </a:bodyPr>
            <a:lstStyle/>
            <a:p>
              <a:r>
                <a:rPr lang="en-US" dirty="0" smtClean="0"/>
                <a:t>+</a:t>
              </a:r>
              <a:endParaRPr lang="en-US" dirty="0"/>
            </a:p>
          </p:txBody>
        </p:sp>
      </p:grpSp>
      <p:grpSp>
        <p:nvGrpSpPr>
          <p:cNvPr id="8" name="Group 7"/>
          <p:cNvGrpSpPr/>
          <p:nvPr/>
        </p:nvGrpSpPr>
        <p:grpSpPr>
          <a:xfrm>
            <a:off x="1518704" y="4096089"/>
            <a:ext cx="401795" cy="2611297"/>
            <a:chOff x="1732592" y="4096089"/>
            <a:chExt cx="401795" cy="2611297"/>
          </a:xfrm>
        </p:grpSpPr>
        <p:sp>
          <p:nvSpPr>
            <p:cNvPr id="24" name="Rectangle 23"/>
            <p:cNvSpPr/>
            <p:nvPr/>
          </p:nvSpPr>
          <p:spPr bwMode="auto">
            <a:xfrm>
              <a:off x="1810084" y="4243138"/>
              <a:ext cx="1871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5" name="TextBox 24"/>
            <p:cNvSpPr txBox="1"/>
            <p:nvPr/>
          </p:nvSpPr>
          <p:spPr>
            <a:xfrm>
              <a:off x="1769984" y="4096089"/>
              <a:ext cx="364403" cy="461665"/>
            </a:xfrm>
            <a:prstGeom prst="rect">
              <a:avLst/>
            </a:prstGeom>
            <a:noFill/>
          </p:spPr>
          <p:txBody>
            <a:bodyPr wrap="none" rtlCol="0">
              <a:spAutoFit/>
            </a:bodyPr>
            <a:lstStyle/>
            <a:p>
              <a:r>
                <a:rPr lang="en-US" dirty="0" smtClean="0"/>
                <a:t>+</a:t>
              </a:r>
              <a:endParaRPr lang="en-US" dirty="0"/>
            </a:p>
          </p:txBody>
        </p:sp>
        <p:sp>
          <p:nvSpPr>
            <p:cNvPr id="26" name="TextBox 25"/>
            <p:cNvSpPr txBox="1"/>
            <p:nvPr/>
          </p:nvSpPr>
          <p:spPr>
            <a:xfrm>
              <a:off x="1761968" y="4275225"/>
              <a:ext cx="364403" cy="461665"/>
            </a:xfrm>
            <a:prstGeom prst="rect">
              <a:avLst/>
            </a:prstGeom>
            <a:noFill/>
          </p:spPr>
          <p:txBody>
            <a:bodyPr wrap="none" rtlCol="0">
              <a:spAutoFit/>
            </a:bodyPr>
            <a:lstStyle/>
            <a:p>
              <a:r>
                <a:rPr lang="en-US" dirty="0" smtClean="0"/>
                <a:t>+</a:t>
              </a:r>
              <a:endParaRPr lang="en-US" dirty="0"/>
            </a:p>
          </p:txBody>
        </p:sp>
        <p:sp>
          <p:nvSpPr>
            <p:cNvPr id="27" name="TextBox 26"/>
            <p:cNvSpPr txBox="1"/>
            <p:nvPr/>
          </p:nvSpPr>
          <p:spPr>
            <a:xfrm>
              <a:off x="1753952" y="4454361"/>
              <a:ext cx="364403" cy="461665"/>
            </a:xfrm>
            <a:prstGeom prst="rect">
              <a:avLst/>
            </a:prstGeom>
            <a:noFill/>
          </p:spPr>
          <p:txBody>
            <a:bodyPr wrap="none" rtlCol="0">
              <a:spAutoFit/>
            </a:bodyPr>
            <a:lstStyle/>
            <a:p>
              <a:r>
                <a:rPr lang="en-US" dirty="0" smtClean="0"/>
                <a:t>+</a:t>
              </a:r>
              <a:endParaRPr lang="en-US" dirty="0"/>
            </a:p>
          </p:txBody>
        </p:sp>
        <p:sp>
          <p:nvSpPr>
            <p:cNvPr id="28" name="TextBox 27"/>
            <p:cNvSpPr txBox="1"/>
            <p:nvPr/>
          </p:nvSpPr>
          <p:spPr>
            <a:xfrm>
              <a:off x="1759304" y="4633497"/>
              <a:ext cx="364403" cy="461665"/>
            </a:xfrm>
            <a:prstGeom prst="rect">
              <a:avLst/>
            </a:prstGeom>
            <a:noFill/>
          </p:spPr>
          <p:txBody>
            <a:bodyPr wrap="none" rtlCol="0">
              <a:spAutoFit/>
            </a:bodyPr>
            <a:lstStyle/>
            <a:p>
              <a:r>
                <a:rPr lang="en-US" dirty="0" smtClean="0"/>
                <a:t>+</a:t>
              </a:r>
              <a:endParaRPr lang="en-US" dirty="0"/>
            </a:p>
          </p:txBody>
        </p:sp>
        <p:sp>
          <p:nvSpPr>
            <p:cNvPr id="29" name="TextBox 28"/>
            <p:cNvSpPr txBox="1"/>
            <p:nvPr/>
          </p:nvSpPr>
          <p:spPr>
            <a:xfrm>
              <a:off x="1764656" y="4812633"/>
              <a:ext cx="364403" cy="461665"/>
            </a:xfrm>
            <a:prstGeom prst="rect">
              <a:avLst/>
            </a:prstGeom>
            <a:noFill/>
          </p:spPr>
          <p:txBody>
            <a:bodyPr wrap="none" rtlCol="0">
              <a:spAutoFit/>
            </a:bodyPr>
            <a:lstStyle/>
            <a:p>
              <a:r>
                <a:rPr lang="en-US" dirty="0" smtClean="0"/>
                <a:t>+</a:t>
              </a:r>
              <a:endParaRPr lang="en-US" dirty="0"/>
            </a:p>
          </p:txBody>
        </p:sp>
        <p:sp>
          <p:nvSpPr>
            <p:cNvPr id="30" name="TextBox 29"/>
            <p:cNvSpPr txBox="1"/>
            <p:nvPr/>
          </p:nvSpPr>
          <p:spPr>
            <a:xfrm>
              <a:off x="1756640" y="4991769"/>
              <a:ext cx="364403" cy="461665"/>
            </a:xfrm>
            <a:prstGeom prst="rect">
              <a:avLst/>
            </a:prstGeom>
            <a:noFill/>
          </p:spPr>
          <p:txBody>
            <a:bodyPr wrap="none" rtlCol="0">
              <a:spAutoFit/>
            </a:bodyPr>
            <a:lstStyle/>
            <a:p>
              <a:r>
                <a:rPr lang="en-US" dirty="0" smtClean="0"/>
                <a:t>+</a:t>
              </a:r>
              <a:endParaRPr lang="en-US" dirty="0"/>
            </a:p>
          </p:txBody>
        </p:sp>
        <p:sp>
          <p:nvSpPr>
            <p:cNvPr id="31" name="TextBox 30"/>
            <p:cNvSpPr txBox="1"/>
            <p:nvPr/>
          </p:nvSpPr>
          <p:spPr>
            <a:xfrm>
              <a:off x="1748624" y="5170905"/>
              <a:ext cx="364403" cy="461665"/>
            </a:xfrm>
            <a:prstGeom prst="rect">
              <a:avLst/>
            </a:prstGeom>
            <a:noFill/>
          </p:spPr>
          <p:txBody>
            <a:bodyPr wrap="none" rtlCol="0">
              <a:spAutoFit/>
            </a:bodyPr>
            <a:lstStyle/>
            <a:p>
              <a:r>
                <a:rPr lang="en-US" dirty="0" smtClean="0"/>
                <a:t>+</a:t>
              </a:r>
              <a:endParaRPr lang="en-US" dirty="0"/>
            </a:p>
          </p:txBody>
        </p:sp>
        <p:sp>
          <p:nvSpPr>
            <p:cNvPr id="32" name="TextBox 31"/>
            <p:cNvSpPr txBox="1"/>
            <p:nvPr/>
          </p:nvSpPr>
          <p:spPr>
            <a:xfrm>
              <a:off x="1740608" y="5350041"/>
              <a:ext cx="364403" cy="461665"/>
            </a:xfrm>
            <a:prstGeom prst="rect">
              <a:avLst/>
            </a:prstGeom>
            <a:noFill/>
          </p:spPr>
          <p:txBody>
            <a:bodyPr wrap="none" rtlCol="0">
              <a:spAutoFit/>
            </a:bodyPr>
            <a:lstStyle/>
            <a:p>
              <a:r>
                <a:rPr lang="en-US" dirty="0" smtClean="0"/>
                <a:t>+</a:t>
              </a:r>
              <a:endParaRPr lang="en-US" dirty="0"/>
            </a:p>
          </p:txBody>
        </p:sp>
        <p:sp>
          <p:nvSpPr>
            <p:cNvPr id="33" name="TextBox 32"/>
            <p:cNvSpPr txBox="1"/>
            <p:nvPr/>
          </p:nvSpPr>
          <p:spPr>
            <a:xfrm>
              <a:off x="1732592" y="5529177"/>
              <a:ext cx="364403" cy="461665"/>
            </a:xfrm>
            <a:prstGeom prst="rect">
              <a:avLst/>
            </a:prstGeom>
            <a:noFill/>
          </p:spPr>
          <p:txBody>
            <a:bodyPr wrap="none" rtlCol="0">
              <a:spAutoFit/>
            </a:bodyPr>
            <a:lstStyle/>
            <a:p>
              <a:r>
                <a:rPr lang="en-US" dirty="0" smtClean="0"/>
                <a:t>+</a:t>
              </a:r>
              <a:endParaRPr lang="en-US" dirty="0"/>
            </a:p>
          </p:txBody>
        </p:sp>
        <p:sp>
          <p:nvSpPr>
            <p:cNvPr id="34" name="TextBox 33"/>
            <p:cNvSpPr txBox="1"/>
            <p:nvPr/>
          </p:nvSpPr>
          <p:spPr>
            <a:xfrm>
              <a:off x="1737944" y="5708313"/>
              <a:ext cx="364403" cy="461665"/>
            </a:xfrm>
            <a:prstGeom prst="rect">
              <a:avLst/>
            </a:prstGeom>
            <a:noFill/>
          </p:spPr>
          <p:txBody>
            <a:bodyPr wrap="none" rtlCol="0">
              <a:spAutoFit/>
            </a:bodyPr>
            <a:lstStyle/>
            <a:p>
              <a:r>
                <a:rPr lang="en-US" dirty="0" smtClean="0"/>
                <a:t>+</a:t>
              </a:r>
              <a:endParaRPr lang="en-US" dirty="0"/>
            </a:p>
          </p:txBody>
        </p:sp>
        <p:sp>
          <p:nvSpPr>
            <p:cNvPr id="35" name="TextBox 34"/>
            <p:cNvSpPr txBox="1"/>
            <p:nvPr/>
          </p:nvSpPr>
          <p:spPr>
            <a:xfrm>
              <a:off x="1743296" y="5887449"/>
              <a:ext cx="364403" cy="461665"/>
            </a:xfrm>
            <a:prstGeom prst="rect">
              <a:avLst/>
            </a:prstGeom>
            <a:noFill/>
          </p:spPr>
          <p:txBody>
            <a:bodyPr wrap="none" rtlCol="0">
              <a:spAutoFit/>
            </a:bodyPr>
            <a:lstStyle/>
            <a:p>
              <a:r>
                <a:rPr lang="en-US" dirty="0" smtClean="0"/>
                <a:t>+</a:t>
              </a:r>
              <a:endParaRPr lang="en-US" dirty="0"/>
            </a:p>
          </p:txBody>
        </p:sp>
        <p:sp>
          <p:nvSpPr>
            <p:cNvPr id="36" name="TextBox 35"/>
            <p:cNvSpPr txBox="1"/>
            <p:nvPr/>
          </p:nvSpPr>
          <p:spPr>
            <a:xfrm>
              <a:off x="1748648" y="6066585"/>
              <a:ext cx="364403" cy="461665"/>
            </a:xfrm>
            <a:prstGeom prst="rect">
              <a:avLst/>
            </a:prstGeom>
            <a:noFill/>
          </p:spPr>
          <p:txBody>
            <a:bodyPr wrap="none" rtlCol="0">
              <a:spAutoFit/>
            </a:bodyPr>
            <a:lstStyle/>
            <a:p>
              <a:r>
                <a:rPr lang="en-US" dirty="0" smtClean="0"/>
                <a:t>+</a:t>
              </a:r>
              <a:endParaRPr lang="en-US" dirty="0"/>
            </a:p>
          </p:txBody>
        </p:sp>
        <p:sp>
          <p:nvSpPr>
            <p:cNvPr id="76" name="TextBox 75"/>
            <p:cNvSpPr txBox="1"/>
            <p:nvPr/>
          </p:nvSpPr>
          <p:spPr>
            <a:xfrm>
              <a:off x="1740632" y="6245721"/>
              <a:ext cx="364403" cy="461665"/>
            </a:xfrm>
            <a:prstGeom prst="rect">
              <a:avLst/>
            </a:prstGeom>
            <a:noFill/>
          </p:spPr>
          <p:txBody>
            <a:bodyPr wrap="none" rtlCol="0">
              <a:spAutoFit/>
            </a:bodyPr>
            <a:lstStyle/>
            <a:p>
              <a:r>
                <a:rPr lang="en-US" dirty="0" smtClean="0"/>
                <a:t>+</a:t>
              </a:r>
              <a:endParaRPr lang="en-US" dirty="0"/>
            </a:p>
          </p:txBody>
        </p:sp>
      </p:grpSp>
      <p:grpSp>
        <p:nvGrpSpPr>
          <p:cNvPr id="7" name="Group 6"/>
          <p:cNvGrpSpPr/>
          <p:nvPr/>
        </p:nvGrpSpPr>
        <p:grpSpPr>
          <a:xfrm>
            <a:off x="3400946" y="3997156"/>
            <a:ext cx="308566" cy="2595265"/>
            <a:chOff x="2892929" y="4037263"/>
            <a:chExt cx="308566" cy="2595265"/>
          </a:xfrm>
        </p:grpSpPr>
        <p:sp>
          <p:nvSpPr>
            <p:cNvPr id="37" name="Rectangle 36"/>
            <p:cNvSpPr/>
            <p:nvPr/>
          </p:nvSpPr>
          <p:spPr bwMode="auto">
            <a:xfrm>
              <a:off x="2938379" y="4221748"/>
              <a:ext cx="1871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6" name="TextBox 5"/>
            <p:cNvSpPr txBox="1"/>
            <p:nvPr/>
          </p:nvSpPr>
          <p:spPr>
            <a:xfrm>
              <a:off x="2900945" y="4037263"/>
              <a:ext cx="287158" cy="461665"/>
            </a:xfrm>
            <a:prstGeom prst="rect">
              <a:avLst/>
            </a:prstGeom>
            <a:noFill/>
          </p:spPr>
          <p:txBody>
            <a:bodyPr wrap="none" rtlCol="0">
              <a:spAutoFit/>
            </a:bodyPr>
            <a:lstStyle/>
            <a:p>
              <a:r>
                <a:rPr lang="en-US" dirty="0" smtClean="0"/>
                <a:t>-</a:t>
              </a:r>
              <a:endParaRPr lang="en-US" dirty="0"/>
            </a:p>
          </p:txBody>
        </p:sp>
        <p:sp>
          <p:nvSpPr>
            <p:cNvPr id="38" name="TextBox 37"/>
            <p:cNvSpPr txBox="1"/>
            <p:nvPr/>
          </p:nvSpPr>
          <p:spPr>
            <a:xfrm>
              <a:off x="2892929" y="4189663"/>
              <a:ext cx="287158" cy="461665"/>
            </a:xfrm>
            <a:prstGeom prst="rect">
              <a:avLst/>
            </a:prstGeom>
            <a:noFill/>
          </p:spPr>
          <p:txBody>
            <a:bodyPr wrap="none" rtlCol="0">
              <a:spAutoFit/>
            </a:bodyPr>
            <a:lstStyle/>
            <a:p>
              <a:r>
                <a:rPr lang="en-US" dirty="0" smtClean="0"/>
                <a:t>-</a:t>
              </a:r>
              <a:endParaRPr lang="en-US" dirty="0"/>
            </a:p>
          </p:txBody>
        </p:sp>
        <p:sp>
          <p:nvSpPr>
            <p:cNvPr id="39" name="TextBox 38"/>
            <p:cNvSpPr txBox="1"/>
            <p:nvPr/>
          </p:nvSpPr>
          <p:spPr>
            <a:xfrm>
              <a:off x="2898281" y="4342063"/>
              <a:ext cx="287158" cy="461665"/>
            </a:xfrm>
            <a:prstGeom prst="rect">
              <a:avLst/>
            </a:prstGeom>
            <a:noFill/>
          </p:spPr>
          <p:txBody>
            <a:bodyPr wrap="none" rtlCol="0">
              <a:spAutoFit/>
            </a:bodyPr>
            <a:lstStyle/>
            <a:p>
              <a:r>
                <a:rPr lang="en-US" dirty="0" smtClean="0"/>
                <a:t>-</a:t>
              </a:r>
              <a:endParaRPr lang="en-US" dirty="0"/>
            </a:p>
          </p:txBody>
        </p:sp>
        <p:sp>
          <p:nvSpPr>
            <p:cNvPr id="40" name="TextBox 39"/>
            <p:cNvSpPr txBox="1"/>
            <p:nvPr/>
          </p:nvSpPr>
          <p:spPr>
            <a:xfrm>
              <a:off x="2903633" y="4494463"/>
              <a:ext cx="287158" cy="461665"/>
            </a:xfrm>
            <a:prstGeom prst="rect">
              <a:avLst/>
            </a:prstGeom>
            <a:noFill/>
          </p:spPr>
          <p:txBody>
            <a:bodyPr wrap="none" rtlCol="0">
              <a:spAutoFit/>
            </a:bodyPr>
            <a:lstStyle/>
            <a:p>
              <a:r>
                <a:rPr lang="en-US" dirty="0" smtClean="0"/>
                <a:t>-</a:t>
              </a:r>
              <a:endParaRPr lang="en-US" dirty="0"/>
            </a:p>
          </p:txBody>
        </p:sp>
        <p:sp>
          <p:nvSpPr>
            <p:cNvPr id="41" name="TextBox 40"/>
            <p:cNvSpPr txBox="1"/>
            <p:nvPr/>
          </p:nvSpPr>
          <p:spPr>
            <a:xfrm>
              <a:off x="2908985" y="4646863"/>
              <a:ext cx="287158" cy="461665"/>
            </a:xfrm>
            <a:prstGeom prst="rect">
              <a:avLst/>
            </a:prstGeom>
            <a:noFill/>
          </p:spPr>
          <p:txBody>
            <a:bodyPr wrap="none" rtlCol="0">
              <a:spAutoFit/>
            </a:bodyPr>
            <a:lstStyle/>
            <a:p>
              <a:r>
                <a:rPr lang="en-US" dirty="0" smtClean="0"/>
                <a:t>-</a:t>
              </a:r>
              <a:endParaRPr lang="en-US" dirty="0"/>
            </a:p>
          </p:txBody>
        </p:sp>
        <p:sp>
          <p:nvSpPr>
            <p:cNvPr id="42" name="TextBox 41"/>
            <p:cNvSpPr txBox="1"/>
            <p:nvPr/>
          </p:nvSpPr>
          <p:spPr>
            <a:xfrm>
              <a:off x="2914337" y="4799263"/>
              <a:ext cx="287158" cy="461665"/>
            </a:xfrm>
            <a:prstGeom prst="rect">
              <a:avLst/>
            </a:prstGeom>
            <a:noFill/>
          </p:spPr>
          <p:txBody>
            <a:bodyPr wrap="none" rtlCol="0">
              <a:spAutoFit/>
            </a:bodyPr>
            <a:lstStyle/>
            <a:p>
              <a:r>
                <a:rPr lang="en-US" dirty="0" smtClean="0"/>
                <a:t>-</a:t>
              </a:r>
              <a:endParaRPr lang="en-US" dirty="0"/>
            </a:p>
          </p:txBody>
        </p:sp>
        <p:sp>
          <p:nvSpPr>
            <p:cNvPr id="43" name="TextBox 42"/>
            <p:cNvSpPr txBox="1"/>
            <p:nvPr/>
          </p:nvSpPr>
          <p:spPr>
            <a:xfrm>
              <a:off x="2906321" y="4951663"/>
              <a:ext cx="287158" cy="461665"/>
            </a:xfrm>
            <a:prstGeom prst="rect">
              <a:avLst/>
            </a:prstGeom>
            <a:noFill/>
          </p:spPr>
          <p:txBody>
            <a:bodyPr wrap="none" rtlCol="0">
              <a:spAutoFit/>
            </a:bodyPr>
            <a:lstStyle/>
            <a:p>
              <a:r>
                <a:rPr lang="en-US" dirty="0" smtClean="0"/>
                <a:t>-</a:t>
              </a:r>
              <a:endParaRPr lang="en-US" dirty="0"/>
            </a:p>
          </p:txBody>
        </p:sp>
        <p:sp>
          <p:nvSpPr>
            <p:cNvPr id="44" name="TextBox 43"/>
            <p:cNvSpPr txBox="1"/>
            <p:nvPr/>
          </p:nvSpPr>
          <p:spPr>
            <a:xfrm>
              <a:off x="2898305" y="5104063"/>
              <a:ext cx="287158" cy="461665"/>
            </a:xfrm>
            <a:prstGeom prst="rect">
              <a:avLst/>
            </a:prstGeom>
            <a:noFill/>
          </p:spPr>
          <p:txBody>
            <a:bodyPr wrap="none" rtlCol="0">
              <a:spAutoFit/>
            </a:bodyPr>
            <a:lstStyle/>
            <a:p>
              <a:r>
                <a:rPr lang="en-US" dirty="0" smtClean="0"/>
                <a:t>-</a:t>
              </a:r>
              <a:endParaRPr lang="en-US" dirty="0"/>
            </a:p>
          </p:txBody>
        </p:sp>
        <p:sp>
          <p:nvSpPr>
            <p:cNvPr id="45" name="TextBox 44"/>
            <p:cNvSpPr txBox="1"/>
            <p:nvPr/>
          </p:nvSpPr>
          <p:spPr>
            <a:xfrm>
              <a:off x="2903657" y="5256463"/>
              <a:ext cx="287158" cy="461665"/>
            </a:xfrm>
            <a:prstGeom prst="rect">
              <a:avLst/>
            </a:prstGeom>
            <a:noFill/>
          </p:spPr>
          <p:txBody>
            <a:bodyPr wrap="none" rtlCol="0">
              <a:spAutoFit/>
            </a:bodyPr>
            <a:lstStyle/>
            <a:p>
              <a:r>
                <a:rPr lang="en-US" dirty="0" smtClean="0"/>
                <a:t>-</a:t>
              </a:r>
              <a:endParaRPr lang="en-US" dirty="0"/>
            </a:p>
          </p:txBody>
        </p:sp>
        <p:sp>
          <p:nvSpPr>
            <p:cNvPr id="46" name="TextBox 45"/>
            <p:cNvSpPr txBox="1"/>
            <p:nvPr/>
          </p:nvSpPr>
          <p:spPr>
            <a:xfrm>
              <a:off x="2909009" y="5408863"/>
              <a:ext cx="287158" cy="461665"/>
            </a:xfrm>
            <a:prstGeom prst="rect">
              <a:avLst/>
            </a:prstGeom>
            <a:noFill/>
          </p:spPr>
          <p:txBody>
            <a:bodyPr wrap="none" rtlCol="0">
              <a:spAutoFit/>
            </a:bodyPr>
            <a:lstStyle/>
            <a:p>
              <a:r>
                <a:rPr lang="en-US" dirty="0" smtClean="0"/>
                <a:t>-</a:t>
              </a:r>
              <a:endParaRPr lang="en-US" dirty="0"/>
            </a:p>
          </p:txBody>
        </p:sp>
        <p:sp>
          <p:nvSpPr>
            <p:cNvPr id="47" name="TextBox 46"/>
            <p:cNvSpPr txBox="1"/>
            <p:nvPr/>
          </p:nvSpPr>
          <p:spPr>
            <a:xfrm>
              <a:off x="2900993" y="5561263"/>
              <a:ext cx="287158" cy="461665"/>
            </a:xfrm>
            <a:prstGeom prst="rect">
              <a:avLst/>
            </a:prstGeom>
            <a:noFill/>
          </p:spPr>
          <p:txBody>
            <a:bodyPr wrap="none" rtlCol="0">
              <a:spAutoFit/>
            </a:bodyPr>
            <a:lstStyle/>
            <a:p>
              <a:r>
                <a:rPr lang="en-US" dirty="0" smtClean="0"/>
                <a:t>-</a:t>
              </a:r>
              <a:endParaRPr lang="en-US" dirty="0"/>
            </a:p>
          </p:txBody>
        </p:sp>
        <p:sp>
          <p:nvSpPr>
            <p:cNvPr id="48" name="TextBox 47"/>
            <p:cNvSpPr txBox="1"/>
            <p:nvPr/>
          </p:nvSpPr>
          <p:spPr>
            <a:xfrm>
              <a:off x="2906345" y="5713663"/>
              <a:ext cx="287158" cy="461665"/>
            </a:xfrm>
            <a:prstGeom prst="rect">
              <a:avLst/>
            </a:prstGeom>
            <a:noFill/>
          </p:spPr>
          <p:txBody>
            <a:bodyPr wrap="none" rtlCol="0">
              <a:spAutoFit/>
            </a:bodyPr>
            <a:lstStyle/>
            <a:p>
              <a:r>
                <a:rPr lang="en-US" dirty="0" smtClean="0"/>
                <a:t>-</a:t>
              </a:r>
              <a:endParaRPr lang="en-US" dirty="0"/>
            </a:p>
          </p:txBody>
        </p:sp>
        <p:sp>
          <p:nvSpPr>
            <p:cNvPr id="49" name="TextBox 48"/>
            <p:cNvSpPr txBox="1"/>
            <p:nvPr/>
          </p:nvSpPr>
          <p:spPr>
            <a:xfrm>
              <a:off x="2911697" y="5866063"/>
              <a:ext cx="287158" cy="461665"/>
            </a:xfrm>
            <a:prstGeom prst="rect">
              <a:avLst/>
            </a:prstGeom>
            <a:noFill/>
          </p:spPr>
          <p:txBody>
            <a:bodyPr wrap="none" rtlCol="0">
              <a:spAutoFit/>
            </a:bodyPr>
            <a:lstStyle/>
            <a:p>
              <a:r>
                <a:rPr lang="en-US" dirty="0" smtClean="0"/>
                <a:t>-</a:t>
              </a:r>
              <a:endParaRPr lang="en-US" dirty="0"/>
            </a:p>
          </p:txBody>
        </p:sp>
        <p:sp>
          <p:nvSpPr>
            <p:cNvPr id="50" name="TextBox 49"/>
            <p:cNvSpPr txBox="1"/>
            <p:nvPr/>
          </p:nvSpPr>
          <p:spPr>
            <a:xfrm>
              <a:off x="2903681" y="6018463"/>
              <a:ext cx="287158" cy="461665"/>
            </a:xfrm>
            <a:prstGeom prst="rect">
              <a:avLst/>
            </a:prstGeom>
            <a:noFill/>
          </p:spPr>
          <p:txBody>
            <a:bodyPr wrap="none" rtlCol="0">
              <a:spAutoFit/>
            </a:bodyPr>
            <a:lstStyle/>
            <a:p>
              <a:r>
                <a:rPr lang="en-US" dirty="0" smtClean="0"/>
                <a:t>-</a:t>
              </a:r>
              <a:endParaRPr lang="en-US" dirty="0"/>
            </a:p>
          </p:txBody>
        </p:sp>
        <p:sp>
          <p:nvSpPr>
            <p:cNvPr id="51" name="TextBox 50"/>
            <p:cNvSpPr txBox="1"/>
            <p:nvPr/>
          </p:nvSpPr>
          <p:spPr>
            <a:xfrm>
              <a:off x="2895665" y="6170863"/>
              <a:ext cx="287158" cy="461665"/>
            </a:xfrm>
            <a:prstGeom prst="rect">
              <a:avLst/>
            </a:prstGeom>
            <a:noFill/>
          </p:spPr>
          <p:txBody>
            <a:bodyPr wrap="none" rtlCol="0">
              <a:spAutoFit/>
            </a:bodyPr>
            <a:lstStyle/>
            <a:p>
              <a:r>
                <a:rPr lang="en-US" dirty="0" smtClean="0"/>
                <a:t>-</a:t>
              </a:r>
              <a:endParaRPr lang="en-US" dirty="0"/>
            </a:p>
          </p:txBody>
        </p:sp>
      </p:grpSp>
      <p:grpSp>
        <p:nvGrpSpPr>
          <p:cNvPr id="53" name="Group 52"/>
          <p:cNvGrpSpPr/>
          <p:nvPr/>
        </p:nvGrpSpPr>
        <p:grpSpPr>
          <a:xfrm>
            <a:off x="4021236" y="4002503"/>
            <a:ext cx="308566" cy="2595265"/>
            <a:chOff x="2892929" y="4037263"/>
            <a:chExt cx="308566" cy="2595265"/>
          </a:xfrm>
        </p:grpSpPr>
        <p:sp>
          <p:nvSpPr>
            <p:cNvPr id="54" name="Rectangle 53"/>
            <p:cNvSpPr/>
            <p:nvPr/>
          </p:nvSpPr>
          <p:spPr bwMode="auto">
            <a:xfrm>
              <a:off x="2938379" y="4221748"/>
              <a:ext cx="1871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55" name="TextBox 54"/>
            <p:cNvSpPr txBox="1"/>
            <p:nvPr/>
          </p:nvSpPr>
          <p:spPr>
            <a:xfrm>
              <a:off x="2900945" y="4037263"/>
              <a:ext cx="287158" cy="461665"/>
            </a:xfrm>
            <a:prstGeom prst="rect">
              <a:avLst/>
            </a:prstGeom>
            <a:noFill/>
          </p:spPr>
          <p:txBody>
            <a:bodyPr wrap="none" rtlCol="0">
              <a:spAutoFit/>
            </a:bodyPr>
            <a:lstStyle/>
            <a:p>
              <a:r>
                <a:rPr lang="en-US" dirty="0" smtClean="0"/>
                <a:t>-</a:t>
              </a:r>
              <a:endParaRPr lang="en-US" dirty="0"/>
            </a:p>
          </p:txBody>
        </p:sp>
        <p:sp>
          <p:nvSpPr>
            <p:cNvPr id="56" name="TextBox 55"/>
            <p:cNvSpPr txBox="1"/>
            <p:nvPr/>
          </p:nvSpPr>
          <p:spPr>
            <a:xfrm>
              <a:off x="2892929" y="4189663"/>
              <a:ext cx="287158" cy="461665"/>
            </a:xfrm>
            <a:prstGeom prst="rect">
              <a:avLst/>
            </a:prstGeom>
            <a:noFill/>
          </p:spPr>
          <p:txBody>
            <a:bodyPr wrap="none" rtlCol="0">
              <a:spAutoFit/>
            </a:bodyPr>
            <a:lstStyle/>
            <a:p>
              <a:r>
                <a:rPr lang="en-US" dirty="0" smtClean="0"/>
                <a:t>-</a:t>
              </a:r>
              <a:endParaRPr lang="en-US" dirty="0"/>
            </a:p>
          </p:txBody>
        </p:sp>
        <p:sp>
          <p:nvSpPr>
            <p:cNvPr id="57" name="TextBox 56"/>
            <p:cNvSpPr txBox="1"/>
            <p:nvPr/>
          </p:nvSpPr>
          <p:spPr>
            <a:xfrm>
              <a:off x="2898281" y="4342063"/>
              <a:ext cx="287158" cy="461665"/>
            </a:xfrm>
            <a:prstGeom prst="rect">
              <a:avLst/>
            </a:prstGeom>
            <a:noFill/>
          </p:spPr>
          <p:txBody>
            <a:bodyPr wrap="none" rtlCol="0">
              <a:spAutoFit/>
            </a:bodyPr>
            <a:lstStyle/>
            <a:p>
              <a:r>
                <a:rPr lang="en-US" dirty="0" smtClean="0"/>
                <a:t>-</a:t>
              </a:r>
              <a:endParaRPr lang="en-US" dirty="0"/>
            </a:p>
          </p:txBody>
        </p:sp>
        <p:sp>
          <p:nvSpPr>
            <p:cNvPr id="58" name="TextBox 57"/>
            <p:cNvSpPr txBox="1"/>
            <p:nvPr/>
          </p:nvSpPr>
          <p:spPr>
            <a:xfrm>
              <a:off x="2903633" y="4494463"/>
              <a:ext cx="287158" cy="461665"/>
            </a:xfrm>
            <a:prstGeom prst="rect">
              <a:avLst/>
            </a:prstGeom>
            <a:noFill/>
          </p:spPr>
          <p:txBody>
            <a:bodyPr wrap="none" rtlCol="0">
              <a:spAutoFit/>
            </a:bodyPr>
            <a:lstStyle/>
            <a:p>
              <a:r>
                <a:rPr lang="en-US" dirty="0" smtClean="0"/>
                <a:t>-</a:t>
              </a:r>
              <a:endParaRPr lang="en-US" dirty="0"/>
            </a:p>
          </p:txBody>
        </p:sp>
        <p:sp>
          <p:nvSpPr>
            <p:cNvPr id="59" name="TextBox 58"/>
            <p:cNvSpPr txBox="1"/>
            <p:nvPr/>
          </p:nvSpPr>
          <p:spPr>
            <a:xfrm>
              <a:off x="2908985" y="4646863"/>
              <a:ext cx="287158" cy="461665"/>
            </a:xfrm>
            <a:prstGeom prst="rect">
              <a:avLst/>
            </a:prstGeom>
            <a:noFill/>
          </p:spPr>
          <p:txBody>
            <a:bodyPr wrap="none" rtlCol="0">
              <a:spAutoFit/>
            </a:bodyPr>
            <a:lstStyle/>
            <a:p>
              <a:r>
                <a:rPr lang="en-US" dirty="0" smtClean="0"/>
                <a:t>-</a:t>
              </a:r>
              <a:endParaRPr lang="en-US" dirty="0"/>
            </a:p>
          </p:txBody>
        </p:sp>
        <p:sp>
          <p:nvSpPr>
            <p:cNvPr id="60" name="TextBox 59"/>
            <p:cNvSpPr txBox="1"/>
            <p:nvPr/>
          </p:nvSpPr>
          <p:spPr>
            <a:xfrm>
              <a:off x="2914337" y="4799263"/>
              <a:ext cx="287158" cy="461665"/>
            </a:xfrm>
            <a:prstGeom prst="rect">
              <a:avLst/>
            </a:prstGeom>
            <a:noFill/>
          </p:spPr>
          <p:txBody>
            <a:bodyPr wrap="none" rtlCol="0">
              <a:spAutoFit/>
            </a:bodyPr>
            <a:lstStyle/>
            <a:p>
              <a:r>
                <a:rPr lang="en-US" dirty="0" smtClean="0"/>
                <a:t>-</a:t>
              </a:r>
              <a:endParaRPr lang="en-US" dirty="0"/>
            </a:p>
          </p:txBody>
        </p:sp>
        <p:sp>
          <p:nvSpPr>
            <p:cNvPr id="61" name="TextBox 60"/>
            <p:cNvSpPr txBox="1"/>
            <p:nvPr/>
          </p:nvSpPr>
          <p:spPr>
            <a:xfrm>
              <a:off x="2906321" y="4951663"/>
              <a:ext cx="287158" cy="461665"/>
            </a:xfrm>
            <a:prstGeom prst="rect">
              <a:avLst/>
            </a:prstGeom>
            <a:noFill/>
          </p:spPr>
          <p:txBody>
            <a:bodyPr wrap="none" rtlCol="0">
              <a:spAutoFit/>
            </a:bodyPr>
            <a:lstStyle/>
            <a:p>
              <a:r>
                <a:rPr lang="en-US" dirty="0" smtClean="0"/>
                <a:t>-</a:t>
              </a:r>
              <a:endParaRPr lang="en-US" dirty="0"/>
            </a:p>
          </p:txBody>
        </p:sp>
        <p:sp>
          <p:nvSpPr>
            <p:cNvPr id="62" name="TextBox 61"/>
            <p:cNvSpPr txBox="1"/>
            <p:nvPr/>
          </p:nvSpPr>
          <p:spPr>
            <a:xfrm>
              <a:off x="2898305" y="5104063"/>
              <a:ext cx="287158" cy="461665"/>
            </a:xfrm>
            <a:prstGeom prst="rect">
              <a:avLst/>
            </a:prstGeom>
            <a:noFill/>
          </p:spPr>
          <p:txBody>
            <a:bodyPr wrap="none" rtlCol="0">
              <a:spAutoFit/>
            </a:bodyPr>
            <a:lstStyle/>
            <a:p>
              <a:r>
                <a:rPr lang="en-US" dirty="0" smtClean="0"/>
                <a:t>-</a:t>
              </a:r>
              <a:endParaRPr lang="en-US" dirty="0"/>
            </a:p>
          </p:txBody>
        </p:sp>
        <p:sp>
          <p:nvSpPr>
            <p:cNvPr id="63" name="TextBox 62"/>
            <p:cNvSpPr txBox="1"/>
            <p:nvPr/>
          </p:nvSpPr>
          <p:spPr>
            <a:xfrm>
              <a:off x="2903657" y="5256463"/>
              <a:ext cx="287158" cy="461665"/>
            </a:xfrm>
            <a:prstGeom prst="rect">
              <a:avLst/>
            </a:prstGeom>
            <a:noFill/>
          </p:spPr>
          <p:txBody>
            <a:bodyPr wrap="none" rtlCol="0">
              <a:spAutoFit/>
            </a:bodyPr>
            <a:lstStyle/>
            <a:p>
              <a:r>
                <a:rPr lang="en-US" dirty="0" smtClean="0"/>
                <a:t>-</a:t>
              </a:r>
              <a:endParaRPr lang="en-US" dirty="0"/>
            </a:p>
          </p:txBody>
        </p:sp>
        <p:sp>
          <p:nvSpPr>
            <p:cNvPr id="64" name="TextBox 63"/>
            <p:cNvSpPr txBox="1"/>
            <p:nvPr/>
          </p:nvSpPr>
          <p:spPr>
            <a:xfrm>
              <a:off x="2909009" y="5408863"/>
              <a:ext cx="287158" cy="461665"/>
            </a:xfrm>
            <a:prstGeom prst="rect">
              <a:avLst/>
            </a:prstGeom>
            <a:noFill/>
          </p:spPr>
          <p:txBody>
            <a:bodyPr wrap="none" rtlCol="0">
              <a:spAutoFit/>
            </a:bodyPr>
            <a:lstStyle/>
            <a:p>
              <a:r>
                <a:rPr lang="en-US" dirty="0" smtClean="0"/>
                <a:t>-</a:t>
              </a:r>
              <a:endParaRPr lang="en-US" dirty="0"/>
            </a:p>
          </p:txBody>
        </p:sp>
        <p:sp>
          <p:nvSpPr>
            <p:cNvPr id="65" name="TextBox 64"/>
            <p:cNvSpPr txBox="1"/>
            <p:nvPr/>
          </p:nvSpPr>
          <p:spPr>
            <a:xfrm>
              <a:off x="2900993" y="5561263"/>
              <a:ext cx="287158" cy="461665"/>
            </a:xfrm>
            <a:prstGeom prst="rect">
              <a:avLst/>
            </a:prstGeom>
            <a:noFill/>
          </p:spPr>
          <p:txBody>
            <a:bodyPr wrap="none" rtlCol="0">
              <a:spAutoFit/>
            </a:bodyPr>
            <a:lstStyle/>
            <a:p>
              <a:r>
                <a:rPr lang="en-US" dirty="0" smtClean="0"/>
                <a:t>-</a:t>
              </a:r>
              <a:endParaRPr lang="en-US" dirty="0"/>
            </a:p>
          </p:txBody>
        </p:sp>
        <p:sp>
          <p:nvSpPr>
            <p:cNvPr id="66" name="TextBox 65"/>
            <p:cNvSpPr txBox="1"/>
            <p:nvPr/>
          </p:nvSpPr>
          <p:spPr>
            <a:xfrm>
              <a:off x="2906345" y="5713663"/>
              <a:ext cx="287158" cy="461665"/>
            </a:xfrm>
            <a:prstGeom prst="rect">
              <a:avLst/>
            </a:prstGeom>
            <a:noFill/>
          </p:spPr>
          <p:txBody>
            <a:bodyPr wrap="none" rtlCol="0">
              <a:spAutoFit/>
            </a:bodyPr>
            <a:lstStyle/>
            <a:p>
              <a:r>
                <a:rPr lang="en-US" dirty="0" smtClean="0"/>
                <a:t>-</a:t>
              </a:r>
              <a:endParaRPr lang="en-US" dirty="0"/>
            </a:p>
          </p:txBody>
        </p:sp>
        <p:sp>
          <p:nvSpPr>
            <p:cNvPr id="67" name="TextBox 66"/>
            <p:cNvSpPr txBox="1"/>
            <p:nvPr/>
          </p:nvSpPr>
          <p:spPr>
            <a:xfrm>
              <a:off x="2911697" y="5866063"/>
              <a:ext cx="287158" cy="461665"/>
            </a:xfrm>
            <a:prstGeom prst="rect">
              <a:avLst/>
            </a:prstGeom>
            <a:noFill/>
          </p:spPr>
          <p:txBody>
            <a:bodyPr wrap="none" rtlCol="0">
              <a:spAutoFit/>
            </a:bodyPr>
            <a:lstStyle/>
            <a:p>
              <a:r>
                <a:rPr lang="en-US" dirty="0" smtClean="0"/>
                <a:t>-</a:t>
              </a:r>
              <a:endParaRPr lang="en-US" dirty="0"/>
            </a:p>
          </p:txBody>
        </p:sp>
        <p:sp>
          <p:nvSpPr>
            <p:cNvPr id="68" name="TextBox 67"/>
            <p:cNvSpPr txBox="1"/>
            <p:nvPr/>
          </p:nvSpPr>
          <p:spPr>
            <a:xfrm>
              <a:off x="2903681" y="6018463"/>
              <a:ext cx="287158" cy="461665"/>
            </a:xfrm>
            <a:prstGeom prst="rect">
              <a:avLst/>
            </a:prstGeom>
            <a:noFill/>
          </p:spPr>
          <p:txBody>
            <a:bodyPr wrap="none" rtlCol="0">
              <a:spAutoFit/>
            </a:bodyPr>
            <a:lstStyle/>
            <a:p>
              <a:r>
                <a:rPr lang="en-US" dirty="0" smtClean="0"/>
                <a:t>-</a:t>
              </a:r>
              <a:endParaRPr lang="en-US" dirty="0"/>
            </a:p>
          </p:txBody>
        </p:sp>
        <p:sp>
          <p:nvSpPr>
            <p:cNvPr id="69" name="TextBox 68"/>
            <p:cNvSpPr txBox="1"/>
            <p:nvPr/>
          </p:nvSpPr>
          <p:spPr>
            <a:xfrm>
              <a:off x="2895665" y="6170863"/>
              <a:ext cx="287158" cy="461665"/>
            </a:xfrm>
            <a:prstGeom prst="rect">
              <a:avLst/>
            </a:prstGeom>
            <a:noFill/>
          </p:spPr>
          <p:txBody>
            <a:bodyPr wrap="none" rtlCol="0">
              <a:spAutoFit/>
            </a:bodyPr>
            <a:lstStyle/>
            <a:p>
              <a:r>
                <a:rPr lang="en-US" dirty="0" smtClean="0"/>
                <a:t>-</a:t>
              </a:r>
              <a:endParaRPr lang="en-US" dirty="0"/>
            </a:p>
          </p:txBody>
        </p:sp>
      </p:grpSp>
      <p:cxnSp>
        <p:nvCxnSpPr>
          <p:cNvPr id="71" name="Straight Arrow Connector 70"/>
          <p:cNvCxnSpPr>
            <a:stCxn id="31" idx="3"/>
          </p:cNvCxnSpPr>
          <p:nvPr/>
        </p:nvCxnSpPr>
        <p:spPr bwMode="auto">
          <a:xfrm flipV="1">
            <a:off x="1899139" y="5400842"/>
            <a:ext cx="587394" cy="89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Straight Arrow Connector 72"/>
          <p:cNvCxnSpPr/>
          <p:nvPr/>
        </p:nvCxnSpPr>
        <p:spPr bwMode="auto">
          <a:xfrm flipH="1" flipV="1">
            <a:off x="294105" y="5387474"/>
            <a:ext cx="601579" cy="133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4" name="Straight Arrow Connector 73"/>
          <p:cNvCxnSpPr/>
          <p:nvPr/>
        </p:nvCxnSpPr>
        <p:spPr bwMode="auto">
          <a:xfrm flipV="1">
            <a:off x="4391022" y="5232395"/>
            <a:ext cx="587394" cy="89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Arrow Connector 74"/>
          <p:cNvCxnSpPr/>
          <p:nvPr/>
        </p:nvCxnSpPr>
        <p:spPr bwMode="auto">
          <a:xfrm flipH="1" flipV="1">
            <a:off x="2665676" y="5245763"/>
            <a:ext cx="601579" cy="133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77" name="Group 76"/>
          <p:cNvGrpSpPr/>
          <p:nvPr/>
        </p:nvGrpSpPr>
        <p:grpSpPr>
          <a:xfrm>
            <a:off x="6312570" y="3994487"/>
            <a:ext cx="308566" cy="2595265"/>
            <a:chOff x="2892929" y="4037263"/>
            <a:chExt cx="308566" cy="2595265"/>
          </a:xfrm>
        </p:grpSpPr>
        <p:sp>
          <p:nvSpPr>
            <p:cNvPr id="78" name="Rectangle 77"/>
            <p:cNvSpPr/>
            <p:nvPr/>
          </p:nvSpPr>
          <p:spPr bwMode="auto">
            <a:xfrm>
              <a:off x="2938379" y="4221748"/>
              <a:ext cx="1871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79" name="TextBox 78"/>
            <p:cNvSpPr txBox="1"/>
            <p:nvPr/>
          </p:nvSpPr>
          <p:spPr>
            <a:xfrm>
              <a:off x="2900945" y="4037263"/>
              <a:ext cx="287158" cy="461665"/>
            </a:xfrm>
            <a:prstGeom prst="rect">
              <a:avLst/>
            </a:prstGeom>
            <a:noFill/>
          </p:spPr>
          <p:txBody>
            <a:bodyPr wrap="none" rtlCol="0">
              <a:spAutoFit/>
            </a:bodyPr>
            <a:lstStyle/>
            <a:p>
              <a:r>
                <a:rPr lang="en-US" dirty="0" smtClean="0"/>
                <a:t>-</a:t>
              </a:r>
              <a:endParaRPr lang="en-US" dirty="0"/>
            </a:p>
          </p:txBody>
        </p:sp>
        <p:sp>
          <p:nvSpPr>
            <p:cNvPr id="80" name="TextBox 79"/>
            <p:cNvSpPr txBox="1"/>
            <p:nvPr/>
          </p:nvSpPr>
          <p:spPr>
            <a:xfrm>
              <a:off x="2892929" y="4189663"/>
              <a:ext cx="287158" cy="461665"/>
            </a:xfrm>
            <a:prstGeom prst="rect">
              <a:avLst/>
            </a:prstGeom>
            <a:noFill/>
          </p:spPr>
          <p:txBody>
            <a:bodyPr wrap="none" rtlCol="0">
              <a:spAutoFit/>
            </a:bodyPr>
            <a:lstStyle/>
            <a:p>
              <a:r>
                <a:rPr lang="en-US" dirty="0" smtClean="0"/>
                <a:t>-</a:t>
              </a:r>
              <a:endParaRPr lang="en-US" dirty="0"/>
            </a:p>
          </p:txBody>
        </p:sp>
        <p:sp>
          <p:nvSpPr>
            <p:cNvPr id="81" name="TextBox 80"/>
            <p:cNvSpPr txBox="1"/>
            <p:nvPr/>
          </p:nvSpPr>
          <p:spPr>
            <a:xfrm>
              <a:off x="2898281" y="4342063"/>
              <a:ext cx="287158" cy="461665"/>
            </a:xfrm>
            <a:prstGeom prst="rect">
              <a:avLst/>
            </a:prstGeom>
            <a:noFill/>
          </p:spPr>
          <p:txBody>
            <a:bodyPr wrap="none" rtlCol="0">
              <a:spAutoFit/>
            </a:bodyPr>
            <a:lstStyle/>
            <a:p>
              <a:r>
                <a:rPr lang="en-US" dirty="0" smtClean="0"/>
                <a:t>-</a:t>
              </a:r>
              <a:endParaRPr lang="en-US" dirty="0"/>
            </a:p>
          </p:txBody>
        </p:sp>
        <p:sp>
          <p:nvSpPr>
            <p:cNvPr id="82" name="TextBox 81"/>
            <p:cNvSpPr txBox="1"/>
            <p:nvPr/>
          </p:nvSpPr>
          <p:spPr>
            <a:xfrm>
              <a:off x="2903633" y="4494463"/>
              <a:ext cx="287158" cy="461665"/>
            </a:xfrm>
            <a:prstGeom prst="rect">
              <a:avLst/>
            </a:prstGeom>
            <a:noFill/>
          </p:spPr>
          <p:txBody>
            <a:bodyPr wrap="none" rtlCol="0">
              <a:spAutoFit/>
            </a:bodyPr>
            <a:lstStyle/>
            <a:p>
              <a:r>
                <a:rPr lang="en-US" dirty="0" smtClean="0"/>
                <a:t>-</a:t>
              </a:r>
              <a:endParaRPr lang="en-US" dirty="0"/>
            </a:p>
          </p:txBody>
        </p:sp>
        <p:sp>
          <p:nvSpPr>
            <p:cNvPr id="83" name="TextBox 82"/>
            <p:cNvSpPr txBox="1"/>
            <p:nvPr/>
          </p:nvSpPr>
          <p:spPr>
            <a:xfrm>
              <a:off x="2908985" y="4646863"/>
              <a:ext cx="287158" cy="461665"/>
            </a:xfrm>
            <a:prstGeom prst="rect">
              <a:avLst/>
            </a:prstGeom>
            <a:noFill/>
          </p:spPr>
          <p:txBody>
            <a:bodyPr wrap="none" rtlCol="0">
              <a:spAutoFit/>
            </a:bodyPr>
            <a:lstStyle/>
            <a:p>
              <a:r>
                <a:rPr lang="en-US" dirty="0" smtClean="0"/>
                <a:t>-</a:t>
              </a:r>
              <a:endParaRPr lang="en-US" dirty="0"/>
            </a:p>
          </p:txBody>
        </p:sp>
        <p:sp>
          <p:nvSpPr>
            <p:cNvPr id="84" name="TextBox 83"/>
            <p:cNvSpPr txBox="1"/>
            <p:nvPr/>
          </p:nvSpPr>
          <p:spPr>
            <a:xfrm>
              <a:off x="2914337" y="4799263"/>
              <a:ext cx="287158" cy="461665"/>
            </a:xfrm>
            <a:prstGeom prst="rect">
              <a:avLst/>
            </a:prstGeom>
            <a:noFill/>
          </p:spPr>
          <p:txBody>
            <a:bodyPr wrap="none" rtlCol="0">
              <a:spAutoFit/>
            </a:bodyPr>
            <a:lstStyle/>
            <a:p>
              <a:r>
                <a:rPr lang="en-US" dirty="0" smtClean="0"/>
                <a:t>-</a:t>
              </a:r>
              <a:endParaRPr lang="en-US" dirty="0"/>
            </a:p>
          </p:txBody>
        </p:sp>
        <p:sp>
          <p:nvSpPr>
            <p:cNvPr id="85" name="TextBox 84"/>
            <p:cNvSpPr txBox="1"/>
            <p:nvPr/>
          </p:nvSpPr>
          <p:spPr>
            <a:xfrm>
              <a:off x="2906321" y="4951663"/>
              <a:ext cx="287158" cy="461665"/>
            </a:xfrm>
            <a:prstGeom prst="rect">
              <a:avLst/>
            </a:prstGeom>
            <a:noFill/>
          </p:spPr>
          <p:txBody>
            <a:bodyPr wrap="none" rtlCol="0">
              <a:spAutoFit/>
            </a:bodyPr>
            <a:lstStyle/>
            <a:p>
              <a:r>
                <a:rPr lang="en-US" dirty="0" smtClean="0"/>
                <a:t>-</a:t>
              </a:r>
              <a:endParaRPr lang="en-US" dirty="0"/>
            </a:p>
          </p:txBody>
        </p:sp>
        <p:sp>
          <p:nvSpPr>
            <p:cNvPr id="86" name="TextBox 85"/>
            <p:cNvSpPr txBox="1"/>
            <p:nvPr/>
          </p:nvSpPr>
          <p:spPr>
            <a:xfrm>
              <a:off x="2898305" y="5104063"/>
              <a:ext cx="287158" cy="461665"/>
            </a:xfrm>
            <a:prstGeom prst="rect">
              <a:avLst/>
            </a:prstGeom>
            <a:noFill/>
          </p:spPr>
          <p:txBody>
            <a:bodyPr wrap="none" rtlCol="0">
              <a:spAutoFit/>
            </a:bodyPr>
            <a:lstStyle/>
            <a:p>
              <a:r>
                <a:rPr lang="en-US" dirty="0" smtClean="0"/>
                <a:t>-</a:t>
              </a:r>
              <a:endParaRPr lang="en-US" dirty="0"/>
            </a:p>
          </p:txBody>
        </p:sp>
        <p:sp>
          <p:nvSpPr>
            <p:cNvPr id="87" name="TextBox 86"/>
            <p:cNvSpPr txBox="1"/>
            <p:nvPr/>
          </p:nvSpPr>
          <p:spPr>
            <a:xfrm>
              <a:off x="2903657" y="5256463"/>
              <a:ext cx="287158" cy="461665"/>
            </a:xfrm>
            <a:prstGeom prst="rect">
              <a:avLst/>
            </a:prstGeom>
            <a:noFill/>
          </p:spPr>
          <p:txBody>
            <a:bodyPr wrap="none" rtlCol="0">
              <a:spAutoFit/>
            </a:bodyPr>
            <a:lstStyle/>
            <a:p>
              <a:r>
                <a:rPr lang="en-US" dirty="0" smtClean="0"/>
                <a:t>-</a:t>
              </a:r>
              <a:endParaRPr lang="en-US" dirty="0"/>
            </a:p>
          </p:txBody>
        </p:sp>
        <p:sp>
          <p:nvSpPr>
            <p:cNvPr id="88" name="TextBox 87"/>
            <p:cNvSpPr txBox="1"/>
            <p:nvPr/>
          </p:nvSpPr>
          <p:spPr>
            <a:xfrm>
              <a:off x="2909009" y="5408863"/>
              <a:ext cx="287158" cy="461665"/>
            </a:xfrm>
            <a:prstGeom prst="rect">
              <a:avLst/>
            </a:prstGeom>
            <a:noFill/>
          </p:spPr>
          <p:txBody>
            <a:bodyPr wrap="none" rtlCol="0">
              <a:spAutoFit/>
            </a:bodyPr>
            <a:lstStyle/>
            <a:p>
              <a:r>
                <a:rPr lang="en-US" dirty="0" smtClean="0"/>
                <a:t>-</a:t>
              </a:r>
              <a:endParaRPr lang="en-US" dirty="0"/>
            </a:p>
          </p:txBody>
        </p:sp>
        <p:sp>
          <p:nvSpPr>
            <p:cNvPr id="89" name="TextBox 88"/>
            <p:cNvSpPr txBox="1"/>
            <p:nvPr/>
          </p:nvSpPr>
          <p:spPr>
            <a:xfrm>
              <a:off x="2900993" y="5561263"/>
              <a:ext cx="287158" cy="461665"/>
            </a:xfrm>
            <a:prstGeom prst="rect">
              <a:avLst/>
            </a:prstGeom>
            <a:noFill/>
          </p:spPr>
          <p:txBody>
            <a:bodyPr wrap="none" rtlCol="0">
              <a:spAutoFit/>
            </a:bodyPr>
            <a:lstStyle/>
            <a:p>
              <a:r>
                <a:rPr lang="en-US" dirty="0" smtClean="0"/>
                <a:t>-</a:t>
              </a:r>
              <a:endParaRPr lang="en-US" dirty="0"/>
            </a:p>
          </p:txBody>
        </p:sp>
        <p:sp>
          <p:nvSpPr>
            <p:cNvPr id="90" name="TextBox 89"/>
            <p:cNvSpPr txBox="1"/>
            <p:nvPr/>
          </p:nvSpPr>
          <p:spPr>
            <a:xfrm>
              <a:off x="2906345" y="5713663"/>
              <a:ext cx="287158" cy="461665"/>
            </a:xfrm>
            <a:prstGeom prst="rect">
              <a:avLst/>
            </a:prstGeom>
            <a:noFill/>
          </p:spPr>
          <p:txBody>
            <a:bodyPr wrap="none" rtlCol="0">
              <a:spAutoFit/>
            </a:bodyPr>
            <a:lstStyle/>
            <a:p>
              <a:r>
                <a:rPr lang="en-US" dirty="0" smtClean="0"/>
                <a:t>-</a:t>
              </a:r>
              <a:endParaRPr lang="en-US" dirty="0"/>
            </a:p>
          </p:txBody>
        </p:sp>
        <p:sp>
          <p:nvSpPr>
            <p:cNvPr id="91" name="TextBox 90"/>
            <p:cNvSpPr txBox="1"/>
            <p:nvPr/>
          </p:nvSpPr>
          <p:spPr>
            <a:xfrm>
              <a:off x="2911697" y="5866063"/>
              <a:ext cx="287158" cy="461665"/>
            </a:xfrm>
            <a:prstGeom prst="rect">
              <a:avLst/>
            </a:prstGeom>
            <a:noFill/>
          </p:spPr>
          <p:txBody>
            <a:bodyPr wrap="none" rtlCol="0">
              <a:spAutoFit/>
            </a:bodyPr>
            <a:lstStyle/>
            <a:p>
              <a:r>
                <a:rPr lang="en-US" dirty="0" smtClean="0"/>
                <a:t>-</a:t>
              </a:r>
              <a:endParaRPr lang="en-US" dirty="0"/>
            </a:p>
          </p:txBody>
        </p:sp>
        <p:sp>
          <p:nvSpPr>
            <p:cNvPr id="92" name="TextBox 91"/>
            <p:cNvSpPr txBox="1"/>
            <p:nvPr/>
          </p:nvSpPr>
          <p:spPr>
            <a:xfrm>
              <a:off x="2903681" y="6018463"/>
              <a:ext cx="287158" cy="461665"/>
            </a:xfrm>
            <a:prstGeom prst="rect">
              <a:avLst/>
            </a:prstGeom>
            <a:noFill/>
          </p:spPr>
          <p:txBody>
            <a:bodyPr wrap="none" rtlCol="0">
              <a:spAutoFit/>
            </a:bodyPr>
            <a:lstStyle/>
            <a:p>
              <a:r>
                <a:rPr lang="en-US" dirty="0" smtClean="0"/>
                <a:t>-</a:t>
              </a:r>
              <a:endParaRPr lang="en-US" dirty="0"/>
            </a:p>
          </p:txBody>
        </p:sp>
        <p:sp>
          <p:nvSpPr>
            <p:cNvPr id="93" name="TextBox 92"/>
            <p:cNvSpPr txBox="1"/>
            <p:nvPr/>
          </p:nvSpPr>
          <p:spPr>
            <a:xfrm>
              <a:off x="2895665" y="6170863"/>
              <a:ext cx="287158" cy="461665"/>
            </a:xfrm>
            <a:prstGeom prst="rect">
              <a:avLst/>
            </a:prstGeom>
            <a:noFill/>
          </p:spPr>
          <p:txBody>
            <a:bodyPr wrap="none" rtlCol="0">
              <a:spAutoFit/>
            </a:bodyPr>
            <a:lstStyle/>
            <a:p>
              <a:r>
                <a:rPr lang="en-US" dirty="0" smtClean="0"/>
                <a:t>-</a:t>
              </a:r>
              <a:endParaRPr lang="en-US" dirty="0"/>
            </a:p>
          </p:txBody>
        </p:sp>
      </p:grpSp>
      <p:grpSp>
        <p:nvGrpSpPr>
          <p:cNvPr id="94" name="Group 93"/>
          <p:cNvGrpSpPr/>
          <p:nvPr/>
        </p:nvGrpSpPr>
        <p:grpSpPr>
          <a:xfrm>
            <a:off x="5400889" y="4034595"/>
            <a:ext cx="401795" cy="2611297"/>
            <a:chOff x="1732592" y="4096089"/>
            <a:chExt cx="401795" cy="2611297"/>
          </a:xfrm>
        </p:grpSpPr>
        <p:sp>
          <p:nvSpPr>
            <p:cNvPr id="95" name="Rectangle 94"/>
            <p:cNvSpPr/>
            <p:nvPr/>
          </p:nvSpPr>
          <p:spPr bwMode="auto">
            <a:xfrm>
              <a:off x="1810084" y="4243138"/>
              <a:ext cx="1871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96" name="TextBox 95"/>
            <p:cNvSpPr txBox="1"/>
            <p:nvPr/>
          </p:nvSpPr>
          <p:spPr>
            <a:xfrm>
              <a:off x="1769984" y="4096089"/>
              <a:ext cx="364403" cy="461665"/>
            </a:xfrm>
            <a:prstGeom prst="rect">
              <a:avLst/>
            </a:prstGeom>
            <a:noFill/>
          </p:spPr>
          <p:txBody>
            <a:bodyPr wrap="none" rtlCol="0">
              <a:spAutoFit/>
            </a:bodyPr>
            <a:lstStyle/>
            <a:p>
              <a:r>
                <a:rPr lang="en-US" dirty="0" smtClean="0"/>
                <a:t>+</a:t>
              </a:r>
              <a:endParaRPr lang="en-US" dirty="0"/>
            </a:p>
          </p:txBody>
        </p:sp>
        <p:sp>
          <p:nvSpPr>
            <p:cNvPr id="97" name="TextBox 96"/>
            <p:cNvSpPr txBox="1"/>
            <p:nvPr/>
          </p:nvSpPr>
          <p:spPr>
            <a:xfrm>
              <a:off x="1761968" y="4275225"/>
              <a:ext cx="364403" cy="461665"/>
            </a:xfrm>
            <a:prstGeom prst="rect">
              <a:avLst/>
            </a:prstGeom>
            <a:noFill/>
          </p:spPr>
          <p:txBody>
            <a:bodyPr wrap="none" rtlCol="0">
              <a:spAutoFit/>
            </a:bodyPr>
            <a:lstStyle/>
            <a:p>
              <a:r>
                <a:rPr lang="en-US" dirty="0" smtClean="0"/>
                <a:t>+</a:t>
              </a:r>
              <a:endParaRPr lang="en-US" dirty="0"/>
            </a:p>
          </p:txBody>
        </p:sp>
        <p:sp>
          <p:nvSpPr>
            <p:cNvPr id="98" name="TextBox 97"/>
            <p:cNvSpPr txBox="1"/>
            <p:nvPr/>
          </p:nvSpPr>
          <p:spPr>
            <a:xfrm>
              <a:off x="1753952" y="4454361"/>
              <a:ext cx="364403" cy="461665"/>
            </a:xfrm>
            <a:prstGeom prst="rect">
              <a:avLst/>
            </a:prstGeom>
            <a:noFill/>
          </p:spPr>
          <p:txBody>
            <a:bodyPr wrap="none" rtlCol="0">
              <a:spAutoFit/>
            </a:bodyPr>
            <a:lstStyle/>
            <a:p>
              <a:r>
                <a:rPr lang="en-US" dirty="0" smtClean="0"/>
                <a:t>+</a:t>
              </a:r>
              <a:endParaRPr lang="en-US" dirty="0"/>
            </a:p>
          </p:txBody>
        </p:sp>
        <p:sp>
          <p:nvSpPr>
            <p:cNvPr id="99" name="TextBox 98"/>
            <p:cNvSpPr txBox="1"/>
            <p:nvPr/>
          </p:nvSpPr>
          <p:spPr>
            <a:xfrm>
              <a:off x="1759304" y="4633497"/>
              <a:ext cx="364403" cy="461665"/>
            </a:xfrm>
            <a:prstGeom prst="rect">
              <a:avLst/>
            </a:prstGeom>
            <a:noFill/>
          </p:spPr>
          <p:txBody>
            <a:bodyPr wrap="none" rtlCol="0">
              <a:spAutoFit/>
            </a:bodyPr>
            <a:lstStyle/>
            <a:p>
              <a:r>
                <a:rPr lang="en-US" dirty="0" smtClean="0"/>
                <a:t>+</a:t>
              </a:r>
              <a:endParaRPr lang="en-US" dirty="0"/>
            </a:p>
          </p:txBody>
        </p:sp>
        <p:sp>
          <p:nvSpPr>
            <p:cNvPr id="100" name="TextBox 99"/>
            <p:cNvSpPr txBox="1"/>
            <p:nvPr/>
          </p:nvSpPr>
          <p:spPr>
            <a:xfrm>
              <a:off x="1764656" y="4812633"/>
              <a:ext cx="364403" cy="461665"/>
            </a:xfrm>
            <a:prstGeom prst="rect">
              <a:avLst/>
            </a:prstGeom>
            <a:noFill/>
          </p:spPr>
          <p:txBody>
            <a:bodyPr wrap="none" rtlCol="0">
              <a:spAutoFit/>
            </a:bodyPr>
            <a:lstStyle/>
            <a:p>
              <a:r>
                <a:rPr lang="en-US" dirty="0" smtClean="0"/>
                <a:t>+</a:t>
              </a:r>
              <a:endParaRPr lang="en-US" dirty="0"/>
            </a:p>
          </p:txBody>
        </p:sp>
        <p:sp>
          <p:nvSpPr>
            <p:cNvPr id="101" name="TextBox 100"/>
            <p:cNvSpPr txBox="1"/>
            <p:nvPr/>
          </p:nvSpPr>
          <p:spPr>
            <a:xfrm>
              <a:off x="1756640" y="4991769"/>
              <a:ext cx="364403" cy="461665"/>
            </a:xfrm>
            <a:prstGeom prst="rect">
              <a:avLst/>
            </a:prstGeom>
            <a:noFill/>
          </p:spPr>
          <p:txBody>
            <a:bodyPr wrap="none" rtlCol="0">
              <a:spAutoFit/>
            </a:bodyPr>
            <a:lstStyle/>
            <a:p>
              <a:r>
                <a:rPr lang="en-US" dirty="0" smtClean="0"/>
                <a:t>+</a:t>
              </a:r>
              <a:endParaRPr lang="en-US" dirty="0"/>
            </a:p>
          </p:txBody>
        </p:sp>
        <p:sp>
          <p:nvSpPr>
            <p:cNvPr id="102" name="TextBox 101"/>
            <p:cNvSpPr txBox="1"/>
            <p:nvPr/>
          </p:nvSpPr>
          <p:spPr>
            <a:xfrm>
              <a:off x="1748624" y="5170905"/>
              <a:ext cx="364403" cy="461665"/>
            </a:xfrm>
            <a:prstGeom prst="rect">
              <a:avLst/>
            </a:prstGeom>
            <a:noFill/>
          </p:spPr>
          <p:txBody>
            <a:bodyPr wrap="none" rtlCol="0">
              <a:spAutoFit/>
            </a:bodyPr>
            <a:lstStyle/>
            <a:p>
              <a:r>
                <a:rPr lang="en-US" dirty="0" smtClean="0"/>
                <a:t>+</a:t>
              </a:r>
              <a:endParaRPr lang="en-US" dirty="0"/>
            </a:p>
          </p:txBody>
        </p:sp>
        <p:sp>
          <p:nvSpPr>
            <p:cNvPr id="103" name="TextBox 102"/>
            <p:cNvSpPr txBox="1"/>
            <p:nvPr/>
          </p:nvSpPr>
          <p:spPr>
            <a:xfrm>
              <a:off x="1740608" y="5350041"/>
              <a:ext cx="364403" cy="461665"/>
            </a:xfrm>
            <a:prstGeom prst="rect">
              <a:avLst/>
            </a:prstGeom>
            <a:noFill/>
          </p:spPr>
          <p:txBody>
            <a:bodyPr wrap="none" rtlCol="0">
              <a:spAutoFit/>
            </a:bodyPr>
            <a:lstStyle/>
            <a:p>
              <a:r>
                <a:rPr lang="en-US" dirty="0" smtClean="0"/>
                <a:t>+</a:t>
              </a:r>
              <a:endParaRPr lang="en-US" dirty="0"/>
            </a:p>
          </p:txBody>
        </p:sp>
        <p:sp>
          <p:nvSpPr>
            <p:cNvPr id="104" name="TextBox 103"/>
            <p:cNvSpPr txBox="1"/>
            <p:nvPr/>
          </p:nvSpPr>
          <p:spPr>
            <a:xfrm>
              <a:off x="1732592" y="5529177"/>
              <a:ext cx="364403" cy="461665"/>
            </a:xfrm>
            <a:prstGeom prst="rect">
              <a:avLst/>
            </a:prstGeom>
            <a:noFill/>
          </p:spPr>
          <p:txBody>
            <a:bodyPr wrap="none" rtlCol="0">
              <a:spAutoFit/>
            </a:bodyPr>
            <a:lstStyle/>
            <a:p>
              <a:r>
                <a:rPr lang="en-US" dirty="0" smtClean="0"/>
                <a:t>+</a:t>
              </a:r>
              <a:endParaRPr lang="en-US" dirty="0"/>
            </a:p>
          </p:txBody>
        </p:sp>
        <p:sp>
          <p:nvSpPr>
            <p:cNvPr id="105" name="TextBox 104"/>
            <p:cNvSpPr txBox="1"/>
            <p:nvPr/>
          </p:nvSpPr>
          <p:spPr>
            <a:xfrm>
              <a:off x="1737944" y="5708313"/>
              <a:ext cx="364403" cy="461665"/>
            </a:xfrm>
            <a:prstGeom prst="rect">
              <a:avLst/>
            </a:prstGeom>
            <a:noFill/>
          </p:spPr>
          <p:txBody>
            <a:bodyPr wrap="none" rtlCol="0">
              <a:spAutoFit/>
            </a:bodyPr>
            <a:lstStyle/>
            <a:p>
              <a:r>
                <a:rPr lang="en-US" dirty="0" smtClean="0"/>
                <a:t>+</a:t>
              </a:r>
              <a:endParaRPr lang="en-US" dirty="0"/>
            </a:p>
          </p:txBody>
        </p:sp>
        <p:sp>
          <p:nvSpPr>
            <p:cNvPr id="106" name="TextBox 105"/>
            <p:cNvSpPr txBox="1"/>
            <p:nvPr/>
          </p:nvSpPr>
          <p:spPr>
            <a:xfrm>
              <a:off x="1743296" y="5887449"/>
              <a:ext cx="364403" cy="461665"/>
            </a:xfrm>
            <a:prstGeom prst="rect">
              <a:avLst/>
            </a:prstGeom>
            <a:noFill/>
          </p:spPr>
          <p:txBody>
            <a:bodyPr wrap="none" rtlCol="0">
              <a:spAutoFit/>
            </a:bodyPr>
            <a:lstStyle/>
            <a:p>
              <a:r>
                <a:rPr lang="en-US" dirty="0" smtClean="0"/>
                <a:t>+</a:t>
              </a:r>
              <a:endParaRPr lang="en-US" dirty="0"/>
            </a:p>
          </p:txBody>
        </p:sp>
        <p:sp>
          <p:nvSpPr>
            <p:cNvPr id="107" name="TextBox 106"/>
            <p:cNvSpPr txBox="1"/>
            <p:nvPr/>
          </p:nvSpPr>
          <p:spPr>
            <a:xfrm>
              <a:off x="1748648" y="6066585"/>
              <a:ext cx="364403" cy="461665"/>
            </a:xfrm>
            <a:prstGeom prst="rect">
              <a:avLst/>
            </a:prstGeom>
            <a:noFill/>
          </p:spPr>
          <p:txBody>
            <a:bodyPr wrap="none" rtlCol="0">
              <a:spAutoFit/>
            </a:bodyPr>
            <a:lstStyle/>
            <a:p>
              <a:r>
                <a:rPr lang="en-US" dirty="0" smtClean="0"/>
                <a:t>+</a:t>
              </a:r>
              <a:endParaRPr lang="en-US" dirty="0"/>
            </a:p>
          </p:txBody>
        </p:sp>
        <p:sp>
          <p:nvSpPr>
            <p:cNvPr id="108" name="TextBox 107"/>
            <p:cNvSpPr txBox="1"/>
            <p:nvPr/>
          </p:nvSpPr>
          <p:spPr>
            <a:xfrm>
              <a:off x="1740632" y="6245721"/>
              <a:ext cx="364403" cy="461665"/>
            </a:xfrm>
            <a:prstGeom prst="rect">
              <a:avLst/>
            </a:prstGeom>
            <a:noFill/>
          </p:spPr>
          <p:txBody>
            <a:bodyPr wrap="none" rtlCol="0">
              <a:spAutoFit/>
            </a:bodyPr>
            <a:lstStyle/>
            <a:p>
              <a:r>
                <a:rPr lang="en-US" dirty="0" smtClean="0"/>
                <a:t>+</a:t>
              </a:r>
              <a:endParaRPr lang="en-US" dirty="0"/>
            </a:p>
          </p:txBody>
        </p:sp>
      </p:grpSp>
      <p:cxnSp>
        <p:nvCxnSpPr>
          <p:cNvPr id="109" name="Straight Arrow Connector 108"/>
          <p:cNvCxnSpPr/>
          <p:nvPr/>
        </p:nvCxnSpPr>
        <p:spPr bwMode="auto">
          <a:xfrm flipV="1">
            <a:off x="5706461" y="5237748"/>
            <a:ext cx="587394" cy="89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0" name="Straight Arrow Connector 109"/>
          <p:cNvCxnSpPr/>
          <p:nvPr/>
        </p:nvCxnSpPr>
        <p:spPr bwMode="auto">
          <a:xfrm flipH="1" flipV="1">
            <a:off x="5732379" y="5037222"/>
            <a:ext cx="601579" cy="133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12" name="Group 111"/>
          <p:cNvGrpSpPr/>
          <p:nvPr/>
        </p:nvGrpSpPr>
        <p:grpSpPr>
          <a:xfrm>
            <a:off x="8545109" y="1401009"/>
            <a:ext cx="308566" cy="2595265"/>
            <a:chOff x="2892929" y="4037263"/>
            <a:chExt cx="308566" cy="2595265"/>
          </a:xfrm>
        </p:grpSpPr>
        <p:sp>
          <p:nvSpPr>
            <p:cNvPr id="113" name="Rectangle 112"/>
            <p:cNvSpPr/>
            <p:nvPr/>
          </p:nvSpPr>
          <p:spPr bwMode="auto">
            <a:xfrm>
              <a:off x="2938379" y="4221748"/>
              <a:ext cx="1871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14" name="TextBox 113"/>
            <p:cNvSpPr txBox="1"/>
            <p:nvPr/>
          </p:nvSpPr>
          <p:spPr>
            <a:xfrm>
              <a:off x="2900945" y="4037263"/>
              <a:ext cx="287158" cy="461665"/>
            </a:xfrm>
            <a:prstGeom prst="rect">
              <a:avLst/>
            </a:prstGeom>
            <a:noFill/>
          </p:spPr>
          <p:txBody>
            <a:bodyPr wrap="none" rtlCol="0">
              <a:spAutoFit/>
            </a:bodyPr>
            <a:lstStyle/>
            <a:p>
              <a:r>
                <a:rPr lang="en-US" dirty="0" smtClean="0"/>
                <a:t>-</a:t>
              </a:r>
              <a:endParaRPr lang="en-US" dirty="0"/>
            </a:p>
          </p:txBody>
        </p:sp>
        <p:sp>
          <p:nvSpPr>
            <p:cNvPr id="115" name="TextBox 114"/>
            <p:cNvSpPr txBox="1"/>
            <p:nvPr/>
          </p:nvSpPr>
          <p:spPr>
            <a:xfrm>
              <a:off x="2892929" y="4189663"/>
              <a:ext cx="287158" cy="461665"/>
            </a:xfrm>
            <a:prstGeom prst="rect">
              <a:avLst/>
            </a:prstGeom>
            <a:noFill/>
          </p:spPr>
          <p:txBody>
            <a:bodyPr wrap="none" rtlCol="0">
              <a:spAutoFit/>
            </a:bodyPr>
            <a:lstStyle/>
            <a:p>
              <a:r>
                <a:rPr lang="en-US" dirty="0" smtClean="0"/>
                <a:t>-</a:t>
              </a:r>
              <a:endParaRPr lang="en-US" dirty="0"/>
            </a:p>
          </p:txBody>
        </p:sp>
        <p:sp>
          <p:nvSpPr>
            <p:cNvPr id="116" name="TextBox 115"/>
            <p:cNvSpPr txBox="1"/>
            <p:nvPr/>
          </p:nvSpPr>
          <p:spPr>
            <a:xfrm>
              <a:off x="2898281" y="4342063"/>
              <a:ext cx="287158" cy="461665"/>
            </a:xfrm>
            <a:prstGeom prst="rect">
              <a:avLst/>
            </a:prstGeom>
            <a:noFill/>
          </p:spPr>
          <p:txBody>
            <a:bodyPr wrap="none" rtlCol="0">
              <a:spAutoFit/>
            </a:bodyPr>
            <a:lstStyle/>
            <a:p>
              <a:r>
                <a:rPr lang="en-US" dirty="0" smtClean="0"/>
                <a:t>-</a:t>
              </a:r>
              <a:endParaRPr lang="en-US" dirty="0"/>
            </a:p>
          </p:txBody>
        </p:sp>
        <p:sp>
          <p:nvSpPr>
            <p:cNvPr id="117" name="TextBox 116"/>
            <p:cNvSpPr txBox="1"/>
            <p:nvPr/>
          </p:nvSpPr>
          <p:spPr>
            <a:xfrm>
              <a:off x="2903633" y="4494463"/>
              <a:ext cx="287158" cy="461665"/>
            </a:xfrm>
            <a:prstGeom prst="rect">
              <a:avLst/>
            </a:prstGeom>
            <a:noFill/>
          </p:spPr>
          <p:txBody>
            <a:bodyPr wrap="none" rtlCol="0">
              <a:spAutoFit/>
            </a:bodyPr>
            <a:lstStyle/>
            <a:p>
              <a:r>
                <a:rPr lang="en-US" dirty="0" smtClean="0"/>
                <a:t>-</a:t>
              </a:r>
              <a:endParaRPr lang="en-US" dirty="0"/>
            </a:p>
          </p:txBody>
        </p:sp>
        <p:sp>
          <p:nvSpPr>
            <p:cNvPr id="118" name="TextBox 117"/>
            <p:cNvSpPr txBox="1"/>
            <p:nvPr/>
          </p:nvSpPr>
          <p:spPr>
            <a:xfrm>
              <a:off x="2908985" y="4646863"/>
              <a:ext cx="287158" cy="461665"/>
            </a:xfrm>
            <a:prstGeom prst="rect">
              <a:avLst/>
            </a:prstGeom>
            <a:noFill/>
          </p:spPr>
          <p:txBody>
            <a:bodyPr wrap="none" rtlCol="0">
              <a:spAutoFit/>
            </a:bodyPr>
            <a:lstStyle/>
            <a:p>
              <a:r>
                <a:rPr lang="en-US" dirty="0" smtClean="0"/>
                <a:t>-</a:t>
              </a:r>
              <a:endParaRPr lang="en-US" dirty="0"/>
            </a:p>
          </p:txBody>
        </p:sp>
        <p:sp>
          <p:nvSpPr>
            <p:cNvPr id="119" name="TextBox 118"/>
            <p:cNvSpPr txBox="1"/>
            <p:nvPr/>
          </p:nvSpPr>
          <p:spPr>
            <a:xfrm>
              <a:off x="2914337" y="4799263"/>
              <a:ext cx="287158" cy="461665"/>
            </a:xfrm>
            <a:prstGeom prst="rect">
              <a:avLst/>
            </a:prstGeom>
            <a:noFill/>
          </p:spPr>
          <p:txBody>
            <a:bodyPr wrap="none" rtlCol="0">
              <a:spAutoFit/>
            </a:bodyPr>
            <a:lstStyle/>
            <a:p>
              <a:r>
                <a:rPr lang="en-US" dirty="0" smtClean="0"/>
                <a:t>-</a:t>
              </a:r>
              <a:endParaRPr lang="en-US" dirty="0"/>
            </a:p>
          </p:txBody>
        </p:sp>
        <p:sp>
          <p:nvSpPr>
            <p:cNvPr id="120" name="TextBox 119"/>
            <p:cNvSpPr txBox="1"/>
            <p:nvPr/>
          </p:nvSpPr>
          <p:spPr>
            <a:xfrm>
              <a:off x="2906321" y="4951663"/>
              <a:ext cx="287158" cy="461665"/>
            </a:xfrm>
            <a:prstGeom prst="rect">
              <a:avLst/>
            </a:prstGeom>
            <a:noFill/>
          </p:spPr>
          <p:txBody>
            <a:bodyPr wrap="none" rtlCol="0">
              <a:spAutoFit/>
            </a:bodyPr>
            <a:lstStyle/>
            <a:p>
              <a:r>
                <a:rPr lang="en-US" dirty="0" smtClean="0"/>
                <a:t>-</a:t>
              </a:r>
              <a:endParaRPr lang="en-US" dirty="0"/>
            </a:p>
          </p:txBody>
        </p:sp>
        <p:sp>
          <p:nvSpPr>
            <p:cNvPr id="121" name="TextBox 120"/>
            <p:cNvSpPr txBox="1"/>
            <p:nvPr/>
          </p:nvSpPr>
          <p:spPr>
            <a:xfrm>
              <a:off x="2898305" y="5104063"/>
              <a:ext cx="287158" cy="461665"/>
            </a:xfrm>
            <a:prstGeom prst="rect">
              <a:avLst/>
            </a:prstGeom>
            <a:noFill/>
          </p:spPr>
          <p:txBody>
            <a:bodyPr wrap="none" rtlCol="0">
              <a:spAutoFit/>
            </a:bodyPr>
            <a:lstStyle/>
            <a:p>
              <a:r>
                <a:rPr lang="en-US" dirty="0" smtClean="0"/>
                <a:t>-</a:t>
              </a:r>
              <a:endParaRPr lang="en-US" dirty="0"/>
            </a:p>
          </p:txBody>
        </p:sp>
        <p:sp>
          <p:nvSpPr>
            <p:cNvPr id="122" name="TextBox 121"/>
            <p:cNvSpPr txBox="1"/>
            <p:nvPr/>
          </p:nvSpPr>
          <p:spPr>
            <a:xfrm>
              <a:off x="2903657" y="5256463"/>
              <a:ext cx="287158" cy="461665"/>
            </a:xfrm>
            <a:prstGeom prst="rect">
              <a:avLst/>
            </a:prstGeom>
            <a:noFill/>
          </p:spPr>
          <p:txBody>
            <a:bodyPr wrap="none" rtlCol="0">
              <a:spAutoFit/>
            </a:bodyPr>
            <a:lstStyle/>
            <a:p>
              <a:r>
                <a:rPr lang="en-US" dirty="0" smtClean="0"/>
                <a:t>-</a:t>
              </a:r>
              <a:endParaRPr lang="en-US" dirty="0"/>
            </a:p>
          </p:txBody>
        </p:sp>
        <p:sp>
          <p:nvSpPr>
            <p:cNvPr id="123" name="TextBox 122"/>
            <p:cNvSpPr txBox="1"/>
            <p:nvPr/>
          </p:nvSpPr>
          <p:spPr>
            <a:xfrm>
              <a:off x="2909009" y="5408863"/>
              <a:ext cx="287158" cy="461665"/>
            </a:xfrm>
            <a:prstGeom prst="rect">
              <a:avLst/>
            </a:prstGeom>
            <a:noFill/>
          </p:spPr>
          <p:txBody>
            <a:bodyPr wrap="none" rtlCol="0">
              <a:spAutoFit/>
            </a:bodyPr>
            <a:lstStyle/>
            <a:p>
              <a:r>
                <a:rPr lang="en-US" dirty="0" smtClean="0"/>
                <a:t>-</a:t>
              </a:r>
              <a:endParaRPr lang="en-US" dirty="0"/>
            </a:p>
          </p:txBody>
        </p:sp>
        <p:sp>
          <p:nvSpPr>
            <p:cNvPr id="124" name="TextBox 123"/>
            <p:cNvSpPr txBox="1"/>
            <p:nvPr/>
          </p:nvSpPr>
          <p:spPr>
            <a:xfrm>
              <a:off x="2900993" y="5561263"/>
              <a:ext cx="287158" cy="461665"/>
            </a:xfrm>
            <a:prstGeom prst="rect">
              <a:avLst/>
            </a:prstGeom>
            <a:noFill/>
          </p:spPr>
          <p:txBody>
            <a:bodyPr wrap="none" rtlCol="0">
              <a:spAutoFit/>
            </a:bodyPr>
            <a:lstStyle/>
            <a:p>
              <a:r>
                <a:rPr lang="en-US" dirty="0" smtClean="0"/>
                <a:t>-</a:t>
              </a:r>
              <a:endParaRPr lang="en-US" dirty="0"/>
            </a:p>
          </p:txBody>
        </p:sp>
        <p:sp>
          <p:nvSpPr>
            <p:cNvPr id="125" name="TextBox 124"/>
            <p:cNvSpPr txBox="1"/>
            <p:nvPr/>
          </p:nvSpPr>
          <p:spPr>
            <a:xfrm>
              <a:off x="2906345" y="5713663"/>
              <a:ext cx="287158" cy="461665"/>
            </a:xfrm>
            <a:prstGeom prst="rect">
              <a:avLst/>
            </a:prstGeom>
            <a:noFill/>
          </p:spPr>
          <p:txBody>
            <a:bodyPr wrap="none" rtlCol="0">
              <a:spAutoFit/>
            </a:bodyPr>
            <a:lstStyle/>
            <a:p>
              <a:r>
                <a:rPr lang="en-US" dirty="0" smtClean="0"/>
                <a:t>-</a:t>
              </a:r>
              <a:endParaRPr lang="en-US" dirty="0"/>
            </a:p>
          </p:txBody>
        </p:sp>
        <p:sp>
          <p:nvSpPr>
            <p:cNvPr id="126" name="TextBox 125"/>
            <p:cNvSpPr txBox="1"/>
            <p:nvPr/>
          </p:nvSpPr>
          <p:spPr>
            <a:xfrm>
              <a:off x="2911697" y="5866063"/>
              <a:ext cx="287158" cy="461665"/>
            </a:xfrm>
            <a:prstGeom prst="rect">
              <a:avLst/>
            </a:prstGeom>
            <a:noFill/>
          </p:spPr>
          <p:txBody>
            <a:bodyPr wrap="none" rtlCol="0">
              <a:spAutoFit/>
            </a:bodyPr>
            <a:lstStyle/>
            <a:p>
              <a:r>
                <a:rPr lang="en-US" dirty="0" smtClean="0"/>
                <a:t>-</a:t>
              </a:r>
              <a:endParaRPr lang="en-US" dirty="0"/>
            </a:p>
          </p:txBody>
        </p:sp>
        <p:sp>
          <p:nvSpPr>
            <p:cNvPr id="127" name="TextBox 126"/>
            <p:cNvSpPr txBox="1"/>
            <p:nvPr/>
          </p:nvSpPr>
          <p:spPr>
            <a:xfrm>
              <a:off x="2903681" y="6018463"/>
              <a:ext cx="287158" cy="461665"/>
            </a:xfrm>
            <a:prstGeom prst="rect">
              <a:avLst/>
            </a:prstGeom>
            <a:noFill/>
          </p:spPr>
          <p:txBody>
            <a:bodyPr wrap="none" rtlCol="0">
              <a:spAutoFit/>
            </a:bodyPr>
            <a:lstStyle/>
            <a:p>
              <a:r>
                <a:rPr lang="en-US" dirty="0" smtClean="0"/>
                <a:t>-</a:t>
              </a:r>
              <a:endParaRPr lang="en-US" dirty="0"/>
            </a:p>
          </p:txBody>
        </p:sp>
        <p:sp>
          <p:nvSpPr>
            <p:cNvPr id="128" name="TextBox 127"/>
            <p:cNvSpPr txBox="1"/>
            <p:nvPr/>
          </p:nvSpPr>
          <p:spPr>
            <a:xfrm>
              <a:off x="2895665" y="6170863"/>
              <a:ext cx="287158" cy="461665"/>
            </a:xfrm>
            <a:prstGeom prst="rect">
              <a:avLst/>
            </a:prstGeom>
            <a:noFill/>
          </p:spPr>
          <p:txBody>
            <a:bodyPr wrap="none" rtlCol="0">
              <a:spAutoFit/>
            </a:bodyPr>
            <a:lstStyle/>
            <a:p>
              <a:r>
                <a:rPr lang="en-US" dirty="0" smtClean="0"/>
                <a:t>-</a:t>
              </a:r>
              <a:endParaRPr lang="en-US" dirty="0"/>
            </a:p>
          </p:txBody>
        </p:sp>
      </p:grpSp>
      <p:grpSp>
        <p:nvGrpSpPr>
          <p:cNvPr id="145" name="Group 144"/>
          <p:cNvGrpSpPr/>
          <p:nvPr/>
        </p:nvGrpSpPr>
        <p:grpSpPr>
          <a:xfrm>
            <a:off x="8523751" y="4082718"/>
            <a:ext cx="401795" cy="2611297"/>
            <a:chOff x="938508" y="4090740"/>
            <a:chExt cx="401795" cy="2611297"/>
          </a:xfrm>
        </p:grpSpPr>
        <p:sp>
          <p:nvSpPr>
            <p:cNvPr id="146" name="Rectangle 145"/>
            <p:cNvSpPr/>
            <p:nvPr/>
          </p:nvSpPr>
          <p:spPr bwMode="auto">
            <a:xfrm>
              <a:off x="1016000" y="4237789"/>
              <a:ext cx="1871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47" name="TextBox 146"/>
            <p:cNvSpPr txBox="1"/>
            <p:nvPr/>
          </p:nvSpPr>
          <p:spPr>
            <a:xfrm>
              <a:off x="975900" y="4090740"/>
              <a:ext cx="364403" cy="461665"/>
            </a:xfrm>
            <a:prstGeom prst="rect">
              <a:avLst/>
            </a:prstGeom>
            <a:noFill/>
          </p:spPr>
          <p:txBody>
            <a:bodyPr wrap="none" rtlCol="0">
              <a:spAutoFit/>
            </a:bodyPr>
            <a:lstStyle/>
            <a:p>
              <a:r>
                <a:rPr lang="en-US" dirty="0" smtClean="0"/>
                <a:t>+</a:t>
              </a:r>
              <a:endParaRPr lang="en-US" dirty="0"/>
            </a:p>
          </p:txBody>
        </p:sp>
        <p:sp>
          <p:nvSpPr>
            <p:cNvPr id="148" name="TextBox 147"/>
            <p:cNvSpPr txBox="1"/>
            <p:nvPr/>
          </p:nvSpPr>
          <p:spPr>
            <a:xfrm>
              <a:off x="967884" y="4269876"/>
              <a:ext cx="364403" cy="461665"/>
            </a:xfrm>
            <a:prstGeom prst="rect">
              <a:avLst/>
            </a:prstGeom>
            <a:noFill/>
          </p:spPr>
          <p:txBody>
            <a:bodyPr wrap="none" rtlCol="0">
              <a:spAutoFit/>
            </a:bodyPr>
            <a:lstStyle/>
            <a:p>
              <a:r>
                <a:rPr lang="en-US" dirty="0" smtClean="0"/>
                <a:t>+</a:t>
              </a:r>
              <a:endParaRPr lang="en-US" dirty="0"/>
            </a:p>
          </p:txBody>
        </p:sp>
        <p:sp>
          <p:nvSpPr>
            <p:cNvPr id="149" name="TextBox 148"/>
            <p:cNvSpPr txBox="1"/>
            <p:nvPr/>
          </p:nvSpPr>
          <p:spPr>
            <a:xfrm>
              <a:off x="959868" y="4449012"/>
              <a:ext cx="364403" cy="461665"/>
            </a:xfrm>
            <a:prstGeom prst="rect">
              <a:avLst/>
            </a:prstGeom>
            <a:noFill/>
          </p:spPr>
          <p:txBody>
            <a:bodyPr wrap="none" rtlCol="0">
              <a:spAutoFit/>
            </a:bodyPr>
            <a:lstStyle/>
            <a:p>
              <a:r>
                <a:rPr lang="en-US" dirty="0" smtClean="0"/>
                <a:t>+</a:t>
              </a:r>
              <a:endParaRPr lang="en-US" dirty="0"/>
            </a:p>
          </p:txBody>
        </p:sp>
        <p:sp>
          <p:nvSpPr>
            <p:cNvPr id="150" name="TextBox 149"/>
            <p:cNvSpPr txBox="1"/>
            <p:nvPr/>
          </p:nvSpPr>
          <p:spPr>
            <a:xfrm>
              <a:off x="965220" y="4628148"/>
              <a:ext cx="364403" cy="461665"/>
            </a:xfrm>
            <a:prstGeom prst="rect">
              <a:avLst/>
            </a:prstGeom>
            <a:noFill/>
          </p:spPr>
          <p:txBody>
            <a:bodyPr wrap="none" rtlCol="0">
              <a:spAutoFit/>
            </a:bodyPr>
            <a:lstStyle/>
            <a:p>
              <a:r>
                <a:rPr lang="en-US" dirty="0" smtClean="0"/>
                <a:t>+</a:t>
              </a:r>
              <a:endParaRPr lang="en-US" dirty="0"/>
            </a:p>
          </p:txBody>
        </p:sp>
        <p:sp>
          <p:nvSpPr>
            <p:cNvPr id="151" name="TextBox 150"/>
            <p:cNvSpPr txBox="1"/>
            <p:nvPr/>
          </p:nvSpPr>
          <p:spPr>
            <a:xfrm>
              <a:off x="970572" y="4807284"/>
              <a:ext cx="364403" cy="461665"/>
            </a:xfrm>
            <a:prstGeom prst="rect">
              <a:avLst/>
            </a:prstGeom>
            <a:noFill/>
          </p:spPr>
          <p:txBody>
            <a:bodyPr wrap="none" rtlCol="0">
              <a:spAutoFit/>
            </a:bodyPr>
            <a:lstStyle/>
            <a:p>
              <a:r>
                <a:rPr lang="en-US" dirty="0" smtClean="0"/>
                <a:t>+</a:t>
              </a:r>
              <a:endParaRPr lang="en-US" dirty="0"/>
            </a:p>
          </p:txBody>
        </p:sp>
        <p:sp>
          <p:nvSpPr>
            <p:cNvPr id="152" name="TextBox 151"/>
            <p:cNvSpPr txBox="1"/>
            <p:nvPr/>
          </p:nvSpPr>
          <p:spPr>
            <a:xfrm>
              <a:off x="962556" y="4986420"/>
              <a:ext cx="364403" cy="461665"/>
            </a:xfrm>
            <a:prstGeom prst="rect">
              <a:avLst/>
            </a:prstGeom>
            <a:noFill/>
          </p:spPr>
          <p:txBody>
            <a:bodyPr wrap="none" rtlCol="0">
              <a:spAutoFit/>
            </a:bodyPr>
            <a:lstStyle/>
            <a:p>
              <a:r>
                <a:rPr lang="en-US" dirty="0" smtClean="0"/>
                <a:t>+</a:t>
              </a:r>
              <a:endParaRPr lang="en-US" dirty="0"/>
            </a:p>
          </p:txBody>
        </p:sp>
        <p:sp>
          <p:nvSpPr>
            <p:cNvPr id="153" name="TextBox 152"/>
            <p:cNvSpPr txBox="1"/>
            <p:nvPr/>
          </p:nvSpPr>
          <p:spPr>
            <a:xfrm>
              <a:off x="954540" y="5165556"/>
              <a:ext cx="364403" cy="461665"/>
            </a:xfrm>
            <a:prstGeom prst="rect">
              <a:avLst/>
            </a:prstGeom>
            <a:noFill/>
          </p:spPr>
          <p:txBody>
            <a:bodyPr wrap="none" rtlCol="0">
              <a:spAutoFit/>
            </a:bodyPr>
            <a:lstStyle/>
            <a:p>
              <a:r>
                <a:rPr lang="en-US" dirty="0" smtClean="0"/>
                <a:t>+</a:t>
              </a:r>
              <a:endParaRPr lang="en-US" dirty="0"/>
            </a:p>
          </p:txBody>
        </p:sp>
        <p:sp>
          <p:nvSpPr>
            <p:cNvPr id="154" name="TextBox 153"/>
            <p:cNvSpPr txBox="1"/>
            <p:nvPr/>
          </p:nvSpPr>
          <p:spPr>
            <a:xfrm>
              <a:off x="946524" y="5344692"/>
              <a:ext cx="364403" cy="461665"/>
            </a:xfrm>
            <a:prstGeom prst="rect">
              <a:avLst/>
            </a:prstGeom>
            <a:noFill/>
          </p:spPr>
          <p:txBody>
            <a:bodyPr wrap="none" rtlCol="0">
              <a:spAutoFit/>
            </a:bodyPr>
            <a:lstStyle/>
            <a:p>
              <a:r>
                <a:rPr lang="en-US" dirty="0" smtClean="0"/>
                <a:t>+</a:t>
              </a:r>
              <a:endParaRPr lang="en-US" dirty="0"/>
            </a:p>
          </p:txBody>
        </p:sp>
        <p:sp>
          <p:nvSpPr>
            <p:cNvPr id="155" name="TextBox 154"/>
            <p:cNvSpPr txBox="1"/>
            <p:nvPr/>
          </p:nvSpPr>
          <p:spPr>
            <a:xfrm>
              <a:off x="938508" y="5523828"/>
              <a:ext cx="364403" cy="461665"/>
            </a:xfrm>
            <a:prstGeom prst="rect">
              <a:avLst/>
            </a:prstGeom>
            <a:noFill/>
          </p:spPr>
          <p:txBody>
            <a:bodyPr wrap="none" rtlCol="0">
              <a:spAutoFit/>
            </a:bodyPr>
            <a:lstStyle/>
            <a:p>
              <a:r>
                <a:rPr lang="en-US" dirty="0" smtClean="0"/>
                <a:t>+</a:t>
              </a:r>
              <a:endParaRPr lang="en-US" dirty="0"/>
            </a:p>
          </p:txBody>
        </p:sp>
        <p:sp>
          <p:nvSpPr>
            <p:cNvPr id="156" name="TextBox 155"/>
            <p:cNvSpPr txBox="1"/>
            <p:nvPr/>
          </p:nvSpPr>
          <p:spPr>
            <a:xfrm>
              <a:off x="943860" y="5702964"/>
              <a:ext cx="364403" cy="461665"/>
            </a:xfrm>
            <a:prstGeom prst="rect">
              <a:avLst/>
            </a:prstGeom>
            <a:noFill/>
          </p:spPr>
          <p:txBody>
            <a:bodyPr wrap="none" rtlCol="0">
              <a:spAutoFit/>
            </a:bodyPr>
            <a:lstStyle/>
            <a:p>
              <a:r>
                <a:rPr lang="en-US" dirty="0" smtClean="0"/>
                <a:t>+</a:t>
              </a:r>
              <a:endParaRPr lang="en-US" dirty="0"/>
            </a:p>
          </p:txBody>
        </p:sp>
        <p:sp>
          <p:nvSpPr>
            <p:cNvPr id="157" name="TextBox 156"/>
            <p:cNvSpPr txBox="1"/>
            <p:nvPr/>
          </p:nvSpPr>
          <p:spPr>
            <a:xfrm>
              <a:off x="949212" y="5882100"/>
              <a:ext cx="364403" cy="461665"/>
            </a:xfrm>
            <a:prstGeom prst="rect">
              <a:avLst/>
            </a:prstGeom>
            <a:noFill/>
          </p:spPr>
          <p:txBody>
            <a:bodyPr wrap="none" rtlCol="0">
              <a:spAutoFit/>
            </a:bodyPr>
            <a:lstStyle/>
            <a:p>
              <a:r>
                <a:rPr lang="en-US" dirty="0" smtClean="0"/>
                <a:t>+</a:t>
              </a:r>
              <a:endParaRPr lang="en-US" dirty="0"/>
            </a:p>
          </p:txBody>
        </p:sp>
        <p:sp>
          <p:nvSpPr>
            <p:cNvPr id="158" name="TextBox 157"/>
            <p:cNvSpPr txBox="1"/>
            <p:nvPr/>
          </p:nvSpPr>
          <p:spPr>
            <a:xfrm>
              <a:off x="954564" y="6061236"/>
              <a:ext cx="364403" cy="461665"/>
            </a:xfrm>
            <a:prstGeom prst="rect">
              <a:avLst/>
            </a:prstGeom>
            <a:noFill/>
          </p:spPr>
          <p:txBody>
            <a:bodyPr wrap="none" rtlCol="0">
              <a:spAutoFit/>
            </a:bodyPr>
            <a:lstStyle/>
            <a:p>
              <a:r>
                <a:rPr lang="en-US" dirty="0" smtClean="0"/>
                <a:t>+</a:t>
              </a:r>
              <a:endParaRPr lang="en-US" dirty="0"/>
            </a:p>
          </p:txBody>
        </p:sp>
        <p:sp>
          <p:nvSpPr>
            <p:cNvPr id="159" name="TextBox 158"/>
            <p:cNvSpPr txBox="1"/>
            <p:nvPr/>
          </p:nvSpPr>
          <p:spPr>
            <a:xfrm>
              <a:off x="959916" y="6240372"/>
              <a:ext cx="364403" cy="461665"/>
            </a:xfrm>
            <a:prstGeom prst="rect">
              <a:avLst/>
            </a:prstGeom>
            <a:noFill/>
          </p:spPr>
          <p:txBody>
            <a:bodyPr wrap="none" rtlCol="0">
              <a:spAutoFit/>
            </a:bodyPr>
            <a:lstStyle/>
            <a:p>
              <a:r>
                <a:rPr lang="en-US" dirty="0" smtClean="0"/>
                <a:t>+</a:t>
              </a:r>
              <a:endParaRPr lang="en-US" dirty="0"/>
            </a:p>
          </p:txBody>
        </p:sp>
      </p:grpSp>
      <p:sp>
        <p:nvSpPr>
          <p:cNvPr id="160" name="TextBox 159"/>
          <p:cNvSpPr txBox="1"/>
          <p:nvPr/>
        </p:nvSpPr>
        <p:spPr>
          <a:xfrm>
            <a:off x="4954243" y="1660011"/>
            <a:ext cx="1125729" cy="461665"/>
          </a:xfrm>
          <a:prstGeom prst="rect">
            <a:avLst/>
          </a:prstGeom>
          <a:noFill/>
        </p:spPr>
        <p:txBody>
          <a:bodyPr wrap="none" rtlCol="0">
            <a:spAutoFit/>
          </a:bodyPr>
          <a:lstStyle/>
          <a:p>
            <a:r>
              <a:rPr lang="en-US" dirty="0" smtClean="0"/>
              <a:t>neutral</a:t>
            </a:r>
            <a:endParaRPr lang="en-US" dirty="0"/>
          </a:p>
        </p:txBody>
      </p:sp>
      <p:cxnSp>
        <p:nvCxnSpPr>
          <p:cNvPr id="161" name="Straight Arrow Connector 160"/>
          <p:cNvCxnSpPr/>
          <p:nvPr/>
        </p:nvCxnSpPr>
        <p:spPr bwMode="auto">
          <a:xfrm flipV="1">
            <a:off x="8064654" y="5323307"/>
            <a:ext cx="587394" cy="896"/>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2" name="Straight Arrow Connector 161"/>
          <p:cNvCxnSpPr/>
          <p:nvPr/>
        </p:nvCxnSpPr>
        <p:spPr bwMode="auto">
          <a:xfrm flipH="1" flipV="1">
            <a:off x="8117308" y="5229725"/>
            <a:ext cx="601579" cy="1336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3" name="Straight Arrow Connector 162"/>
          <p:cNvCxnSpPr/>
          <p:nvPr/>
        </p:nvCxnSpPr>
        <p:spPr bwMode="auto">
          <a:xfrm flipV="1">
            <a:off x="8003160" y="2761917"/>
            <a:ext cx="587394" cy="896"/>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4" name="Straight Arrow Connector 163"/>
          <p:cNvCxnSpPr/>
          <p:nvPr/>
        </p:nvCxnSpPr>
        <p:spPr bwMode="auto">
          <a:xfrm flipH="1" flipV="1">
            <a:off x="8055814" y="2668335"/>
            <a:ext cx="601579" cy="1336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65" name="Table 164"/>
          <p:cNvGraphicFramePr>
            <a:graphicFrameLocks noGrp="1"/>
          </p:cNvGraphicFramePr>
          <p:nvPr>
            <p:extLst>
              <p:ext uri="{D42A27DB-BD31-4B8C-83A1-F6EECF244321}">
                <p14:modId xmlns:p14="http://schemas.microsoft.com/office/powerpoint/2010/main" val="3144650789"/>
              </p:ext>
            </p:extLst>
          </p:nvPr>
        </p:nvGraphicFramePr>
        <p:xfrm>
          <a:off x="761999" y="1376950"/>
          <a:ext cx="1991896" cy="2045364"/>
        </p:xfrm>
        <a:graphic>
          <a:graphicData uri="http://schemas.openxmlformats.org/drawingml/2006/table">
            <a:tbl>
              <a:tblPr>
                <a:tableStyleId>{E8B1032C-EA38-4F05-BA0D-38AFFFC7BED3}</a:tableStyleId>
              </a:tblPr>
              <a:tblGrid>
                <a:gridCol w="497974"/>
                <a:gridCol w="497974"/>
                <a:gridCol w="497974"/>
                <a:gridCol w="497974"/>
              </a:tblGrid>
              <a:tr h="511341">
                <a:tc>
                  <a:txBody>
                    <a:bodyPr/>
                    <a:lstStyle/>
                    <a:p>
                      <a:endParaRPr lang="en-US"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511341">
                <a:tc>
                  <a:txBody>
                    <a:bodyPr/>
                    <a:lstStyle/>
                    <a:p>
                      <a:r>
                        <a:rPr lang="en-US" dirty="0" smtClean="0"/>
                        <a:t>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511341">
                <a:tc>
                  <a:txBody>
                    <a:bodyPr/>
                    <a:lstStyle/>
                    <a:p>
                      <a:r>
                        <a:rPr lang="en-US" dirty="0" smtClean="0"/>
                        <a:t>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511341">
                <a:tc>
                  <a:txBody>
                    <a:bodyPr/>
                    <a:lstStyle/>
                    <a:p>
                      <a:r>
                        <a:rPr lang="en-US" dirty="0" smtClean="0"/>
                        <a:t>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6" name="Rectangle 165"/>
          <p:cNvSpPr/>
          <p:nvPr/>
        </p:nvSpPr>
        <p:spPr>
          <a:xfrm>
            <a:off x="1168603" y="3639325"/>
            <a:ext cx="389951" cy="461665"/>
          </a:xfrm>
          <a:prstGeom prst="rect">
            <a:avLst/>
          </a:prstGeom>
        </p:spPr>
        <p:txBody>
          <a:bodyPr wrap="none">
            <a:spAutoFit/>
          </a:bodyPr>
          <a:lstStyle/>
          <a:p>
            <a:r>
              <a:rPr lang="en-US" dirty="0"/>
              <a:t>B</a:t>
            </a:r>
          </a:p>
        </p:txBody>
      </p:sp>
      <p:sp>
        <p:nvSpPr>
          <p:cNvPr id="167" name="Rectangle 166"/>
          <p:cNvSpPr/>
          <p:nvPr/>
        </p:nvSpPr>
        <p:spPr>
          <a:xfrm>
            <a:off x="3673846" y="3591198"/>
            <a:ext cx="367108" cy="461665"/>
          </a:xfrm>
          <a:prstGeom prst="rect">
            <a:avLst/>
          </a:prstGeom>
        </p:spPr>
        <p:txBody>
          <a:bodyPr wrap="none">
            <a:spAutoFit/>
          </a:bodyPr>
          <a:lstStyle/>
          <a:p>
            <a:r>
              <a:rPr lang="en-US" dirty="0" smtClean="0"/>
              <a:t>T</a:t>
            </a:r>
            <a:endParaRPr lang="en-US" dirty="0"/>
          </a:p>
        </p:txBody>
      </p:sp>
      <p:sp>
        <p:nvSpPr>
          <p:cNvPr id="168" name="Rectangle 167"/>
          <p:cNvSpPr/>
          <p:nvPr/>
        </p:nvSpPr>
        <p:spPr>
          <a:xfrm>
            <a:off x="5791405" y="1136755"/>
            <a:ext cx="406932" cy="461665"/>
          </a:xfrm>
          <a:prstGeom prst="rect">
            <a:avLst/>
          </a:prstGeom>
        </p:spPr>
        <p:txBody>
          <a:bodyPr wrap="none">
            <a:spAutoFit/>
          </a:bodyPr>
          <a:lstStyle/>
          <a:p>
            <a:r>
              <a:rPr lang="en-US" dirty="0" smtClean="0"/>
              <a:t>N</a:t>
            </a:r>
            <a:endParaRPr lang="en-US" dirty="0"/>
          </a:p>
        </p:txBody>
      </p:sp>
      <p:sp>
        <p:nvSpPr>
          <p:cNvPr id="169" name="Rectangle 168"/>
          <p:cNvSpPr/>
          <p:nvPr/>
        </p:nvSpPr>
        <p:spPr>
          <a:xfrm>
            <a:off x="5318161" y="3617935"/>
            <a:ext cx="389951" cy="461665"/>
          </a:xfrm>
          <a:prstGeom prst="rect">
            <a:avLst/>
          </a:prstGeom>
        </p:spPr>
        <p:txBody>
          <a:bodyPr wrap="none">
            <a:spAutoFit/>
          </a:bodyPr>
          <a:lstStyle/>
          <a:p>
            <a:r>
              <a:rPr lang="en-US" dirty="0"/>
              <a:t>B</a:t>
            </a:r>
          </a:p>
        </p:txBody>
      </p:sp>
      <p:sp>
        <p:nvSpPr>
          <p:cNvPr id="170" name="Rectangle 169"/>
          <p:cNvSpPr/>
          <p:nvPr/>
        </p:nvSpPr>
        <p:spPr>
          <a:xfrm>
            <a:off x="6259299" y="3583177"/>
            <a:ext cx="367108" cy="461665"/>
          </a:xfrm>
          <a:prstGeom prst="rect">
            <a:avLst/>
          </a:prstGeom>
        </p:spPr>
        <p:txBody>
          <a:bodyPr wrap="none">
            <a:spAutoFit/>
          </a:bodyPr>
          <a:lstStyle/>
          <a:p>
            <a:r>
              <a:rPr lang="en-US" dirty="0" smtClean="0"/>
              <a:t>T</a:t>
            </a:r>
            <a:endParaRPr lang="en-US" dirty="0"/>
          </a:p>
        </p:txBody>
      </p:sp>
      <p:sp>
        <p:nvSpPr>
          <p:cNvPr id="171" name="Rectangle 170"/>
          <p:cNvSpPr/>
          <p:nvPr/>
        </p:nvSpPr>
        <p:spPr>
          <a:xfrm>
            <a:off x="8497173" y="1075261"/>
            <a:ext cx="367108" cy="461665"/>
          </a:xfrm>
          <a:prstGeom prst="rect">
            <a:avLst/>
          </a:prstGeom>
        </p:spPr>
        <p:txBody>
          <a:bodyPr wrap="none">
            <a:spAutoFit/>
          </a:bodyPr>
          <a:lstStyle/>
          <a:p>
            <a:r>
              <a:rPr lang="en-US" dirty="0" smtClean="0"/>
              <a:t>T</a:t>
            </a:r>
            <a:endParaRPr lang="en-US" dirty="0"/>
          </a:p>
        </p:txBody>
      </p:sp>
      <p:sp>
        <p:nvSpPr>
          <p:cNvPr id="172" name="Rectangle 171"/>
          <p:cNvSpPr/>
          <p:nvPr/>
        </p:nvSpPr>
        <p:spPr>
          <a:xfrm>
            <a:off x="7481174" y="1149589"/>
            <a:ext cx="406932" cy="461665"/>
          </a:xfrm>
          <a:prstGeom prst="rect">
            <a:avLst/>
          </a:prstGeom>
        </p:spPr>
        <p:txBody>
          <a:bodyPr wrap="none">
            <a:spAutoFit/>
          </a:bodyPr>
          <a:lstStyle/>
          <a:p>
            <a:r>
              <a:rPr lang="en-US" dirty="0" smtClean="0"/>
              <a:t>N</a:t>
            </a:r>
            <a:endParaRPr lang="en-US" dirty="0"/>
          </a:p>
        </p:txBody>
      </p:sp>
      <p:sp>
        <p:nvSpPr>
          <p:cNvPr id="173" name="Rectangle 172"/>
          <p:cNvSpPr/>
          <p:nvPr/>
        </p:nvSpPr>
        <p:spPr>
          <a:xfrm>
            <a:off x="7305246" y="4028078"/>
            <a:ext cx="406932" cy="461665"/>
          </a:xfrm>
          <a:prstGeom prst="rect">
            <a:avLst/>
          </a:prstGeom>
        </p:spPr>
        <p:txBody>
          <a:bodyPr wrap="none">
            <a:spAutoFit/>
          </a:bodyPr>
          <a:lstStyle/>
          <a:p>
            <a:r>
              <a:rPr lang="en-US" dirty="0" smtClean="0"/>
              <a:t>N</a:t>
            </a:r>
            <a:endParaRPr lang="en-US" dirty="0"/>
          </a:p>
        </p:txBody>
      </p:sp>
      <p:sp>
        <p:nvSpPr>
          <p:cNvPr id="174" name="Rectangle 173"/>
          <p:cNvSpPr/>
          <p:nvPr/>
        </p:nvSpPr>
        <p:spPr>
          <a:xfrm>
            <a:off x="8754049" y="3877282"/>
            <a:ext cx="389951" cy="461665"/>
          </a:xfrm>
          <a:prstGeom prst="rect">
            <a:avLst/>
          </a:prstGeom>
        </p:spPr>
        <p:txBody>
          <a:bodyPr wrap="none">
            <a:spAutoFit/>
          </a:bodyPr>
          <a:lstStyle/>
          <a:p>
            <a:r>
              <a:rPr lang="en-US" dirty="0"/>
              <a:t>B</a:t>
            </a:r>
          </a:p>
        </p:txBody>
      </p:sp>
      <p:sp>
        <p:nvSpPr>
          <p:cNvPr id="175" name="TextBox 174"/>
          <p:cNvSpPr txBox="1"/>
          <p:nvPr/>
        </p:nvSpPr>
        <p:spPr>
          <a:xfrm>
            <a:off x="3114843" y="1884948"/>
            <a:ext cx="1514708" cy="1200328"/>
          </a:xfrm>
          <a:prstGeom prst="rect">
            <a:avLst/>
          </a:prstGeom>
          <a:noFill/>
        </p:spPr>
        <p:txBody>
          <a:bodyPr wrap="none" rtlCol="0">
            <a:spAutoFit/>
          </a:bodyPr>
          <a:lstStyle/>
          <a:p>
            <a:r>
              <a:rPr lang="en-US" dirty="0" smtClean="0">
                <a:solidFill>
                  <a:srgbClr val="FF0000"/>
                </a:solidFill>
              </a:rPr>
              <a:t>R</a:t>
            </a:r>
            <a:r>
              <a:rPr lang="en-US" dirty="0" smtClean="0"/>
              <a:t> repulse</a:t>
            </a:r>
          </a:p>
          <a:p>
            <a:r>
              <a:rPr lang="en-US" dirty="0" smtClean="0">
                <a:solidFill>
                  <a:srgbClr val="FF0000"/>
                </a:solidFill>
              </a:rPr>
              <a:t>A</a:t>
            </a:r>
            <a:r>
              <a:rPr lang="en-US" dirty="0" smtClean="0"/>
              <a:t> attract</a:t>
            </a:r>
          </a:p>
          <a:p>
            <a:r>
              <a:rPr lang="en-US" dirty="0" smtClean="0">
                <a:solidFill>
                  <a:srgbClr val="FF0000"/>
                </a:solidFill>
              </a:rPr>
              <a:t>X</a:t>
            </a:r>
            <a:r>
              <a:rPr lang="en-US" dirty="0" smtClean="0"/>
              <a:t> nothing</a:t>
            </a:r>
            <a:endParaRPr lang="en-US" dirty="0"/>
          </a:p>
        </p:txBody>
      </p:sp>
      <p:grpSp>
        <p:nvGrpSpPr>
          <p:cNvPr id="13" name="Group 12"/>
          <p:cNvGrpSpPr/>
          <p:nvPr/>
        </p:nvGrpSpPr>
        <p:grpSpPr>
          <a:xfrm>
            <a:off x="7497122" y="1425604"/>
            <a:ext cx="570923" cy="2622865"/>
            <a:chOff x="7304082" y="1415444"/>
            <a:chExt cx="570923" cy="2622865"/>
          </a:xfrm>
        </p:grpSpPr>
        <p:sp>
          <p:nvSpPr>
            <p:cNvPr id="193" name="TextBox 192"/>
            <p:cNvSpPr txBox="1"/>
            <p:nvPr/>
          </p:nvSpPr>
          <p:spPr>
            <a:xfrm>
              <a:off x="7304082" y="1415444"/>
              <a:ext cx="287158" cy="461665"/>
            </a:xfrm>
            <a:prstGeom prst="rect">
              <a:avLst/>
            </a:prstGeom>
            <a:noFill/>
          </p:spPr>
          <p:txBody>
            <a:bodyPr wrap="none" rtlCol="0">
              <a:spAutoFit/>
            </a:bodyPr>
            <a:lstStyle/>
            <a:p>
              <a:r>
                <a:rPr lang="en-US" dirty="0" smtClean="0"/>
                <a:t>-</a:t>
              </a:r>
              <a:endParaRPr lang="en-US" dirty="0"/>
            </a:p>
          </p:txBody>
        </p:sp>
        <p:sp>
          <p:nvSpPr>
            <p:cNvPr id="190" name="TextBox 189"/>
            <p:cNvSpPr txBox="1"/>
            <p:nvPr/>
          </p:nvSpPr>
          <p:spPr>
            <a:xfrm>
              <a:off x="7481250" y="3576644"/>
              <a:ext cx="364403" cy="461665"/>
            </a:xfrm>
            <a:prstGeom prst="rect">
              <a:avLst/>
            </a:prstGeom>
            <a:noFill/>
          </p:spPr>
          <p:txBody>
            <a:bodyPr wrap="none" rtlCol="0">
              <a:spAutoFit/>
            </a:bodyPr>
            <a:lstStyle/>
            <a:p>
              <a:r>
                <a:rPr lang="en-US" dirty="0" smtClean="0"/>
                <a:t>+</a:t>
              </a:r>
              <a:endParaRPr lang="en-US" dirty="0"/>
            </a:p>
          </p:txBody>
        </p:sp>
        <p:sp>
          <p:nvSpPr>
            <p:cNvPr id="207" name="TextBox 206"/>
            <p:cNvSpPr txBox="1"/>
            <p:nvPr/>
          </p:nvSpPr>
          <p:spPr>
            <a:xfrm>
              <a:off x="7320207" y="3520504"/>
              <a:ext cx="287158" cy="461665"/>
            </a:xfrm>
            <a:prstGeom prst="rect">
              <a:avLst/>
            </a:prstGeom>
            <a:noFill/>
          </p:spPr>
          <p:txBody>
            <a:bodyPr wrap="none" rtlCol="0">
              <a:spAutoFit/>
            </a:bodyPr>
            <a:lstStyle/>
            <a:p>
              <a:r>
                <a:rPr lang="en-US" dirty="0" smtClean="0"/>
                <a:t>-</a:t>
              </a:r>
              <a:endParaRPr lang="en-US" dirty="0"/>
            </a:p>
          </p:txBody>
        </p:sp>
        <p:sp>
          <p:nvSpPr>
            <p:cNvPr id="177" name="Rectangle 176"/>
            <p:cNvSpPr/>
            <p:nvPr/>
          </p:nvSpPr>
          <p:spPr bwMode="auto">
            <a:xfrm>
              <a:off x="7363002" y="1574061"/>
              <a:ext cx="3748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78" name="TextBox 177"/>
            <p:cNvSpPr txBox="1"/>
            <p:nvPr/>
          </p:nvSpPr>
          <p:spPr>
            <a:xfrm>
              <a:off x="7510602" y="1427012"/>
              <a:ext cx="364403" cy="461665"/>
            </a:xfrm>
            <a:prstGeom prst="rect">
              <a:avLst/>
            </a:prstGeom>
            <a:noFill/>
          </p:spPr>
          <p:txBody>
            <a:bodyPr wrap="none" rtlCol="0">
              <a:spAutoFit/>
            </a:bodyPr>
            <a:lstStyle/>
            <a:p>
              <a:r>
                <a:rPr lang="en-US" dirty="0" smtClean="0"/>
                <a:t>+</a:t>
              </a:r>
              <a:endParaRPr lang="en-US" dirty="0"/>
            </a:p>
          </p:txBody>
        </p:sp>
        <p:sp>
          <p:nvSpPr>
            <p:cNvPr id="179" name="TextBox 178"/>
            <p:cNvSpPr txBox="1"/>
            <p:nvPr/>
          </p:nvSpPr>
          <p:spPr>
            <a:xfrm>
              <a:off x="7502586" y="1606148"/>
              <a:ext cx="364403" cy="461665"/>
            </a:xfrm>
            <a:prstGeom prst="rect">
              <a:avLst/>
            </a:prstGeom>
            <a:noFill/>
          </p:spPr>
          <p:txBody>
            <a:bodyPr wrap="none" rtlCol="0">
              <a:spAutoFit/>
            </a:bodyPr>
            <a:lstStyle/>
            <a:p>
              <a:r>
                <a:rPr lang="en-US" dirty="0" smtClean="0"/>
                <a:t>+</a:t>
              </a:r>
              <a:endParaRPr lang="en-US" dirty="0"/>
            </a:p>
          </p:txBody>
        </p:sp>
        <p:sp>
          <p:nvSpPr>
            <p:cNvPr id="180" name="TextBox 179"/>
            <p:cNvSpPr txBox="1"/>
            <p:nvPr/>
          </p:nvSpPr>
          <p:spPr>
            <a:xfrm>
              <a:off x="7494570" y="1785284"/>
              <a:ext cx="364403" cy="461665"/>
            </a:xfrm>
            <a:prstGeom prst="rect">
              <a:avLst/>
            </a:prstGeom>
            <a:noFill/>
          </p:spPr>
          <p:txBody>
            <a:bodyPr wrap="none" rtlCol="0">
              <a:spAutoFit/>
            </a:bodyPr>
            <a:lstStyle/>
            <a:p>
              <a:r>
                <a:rPr lang="en-US" dirty="0" smtClean="0"/>
                <a:t>+</a:t>
              </a:r>
              <a:endParaRPr lang="en-US" dirty="0"/>
            </a:p>
          </p:txBody>
        </p:sp>
        <p:sp>
          <p:nvSpPr>
            <p:cNvPr id="181" name="TextBox 180"/>
            <p:cNvSpPr txBox="1"/>
            <p:nvPr/>
          </p:nvSpPr>
          <p:spPr>
            <a:xfrm>
              <a:off x="7499922" y="1964420"/>
              <a:ext cx="364403" cy="461665"/>
            </a:xfrm>
            <a:prstGeom prst="rect">
              <a:avLst/>
            </a:prstGeom>
            <a:noFill/>
          </p:spPr>
          <p:txBody>
            <a:bodyPr wrap="none" rtlCol="0">
              <a:spAutoFit/>
            </a:bodyPr>
            <a:lstStyle/>
            <a:p>
              <a:r>
                <a:rPr lang="en-US" dirty="0" smtClean="0"/>
                <a:t>+</a:t>
              </a:r>
              <a:endParaRPr lang="en-US" dirty="0"/>
            </a:p>
          </p:txBody>
        </p:sp>
        <p:sp>
          <p:nvSpPr>
            <p:cNvPr id="182" name="TextBox 181"/>
            <p:cNvSpPr txBox="1"/>
            <p:nvPr/>
          </p:nvSpPr>
          <p:spPr>
            <a:xfrm>
              <a:off x="7505274" y="2143556"/>
              <a:ext cx="364403" cy="461665"/>
            </a:xfrm>
            <a:prstGeom prst="rect">
              <a:avLst/>
            </a:prstGeom>
            <a:noFill/>
          </p:spPr>
          <p:txBody>
            <a:bodyPr wrap="none" rtlCol="0">
              <a:spAutoFit/>
            </a:bodyPr>
            <a:lstStyle/>
            <a:p>
              <a:r>
                <a:rPr lang="en-US" dirty="0" smtClean="0"/>
                <a:t>+</a:t>
              </a:r>
              <a:endParaRPr lang="en-US" dirty="0"/>
            </a:p>
          </p:txBody>
        </p:sp>
        <p:sp>
          <p:nvSpPr>
            <p:cNvPr id="183" name="TextBox 182"/>
            <p:cNvSpPr txBox="1"/>
            <p:nvPr/>
          </p:nvSpPr>
          <p:spPr>
            <a:xfrm>
              <a:off x="7497258" y="2322692"/>
              <a:ext cx="364403" cy="461665"/>
            </a:xfrm>
            <a:prstGeom prst="rect">
              <a:avLst/>
            </a:prstGeom>
            <a:noFill/>
          </p:spPr>
          <p:txBody>
            <a:bodyPr wrap="none" rtlCol="0">
              <a:spAutoFit/>
            </a:bodyPr>
            <a:lstStyle/>
            <a:p>
              <a:r>
                <a:rPr lang="en-US" dirty="0" smtClean="0"/>
                <a:t>+</a:t>
              </a:r>
              <a:endParaRPr lang="en-US" dirty="0"/>
            </a:p>
          </p:txBody>
        </p:sp>
        <p:sp>
          <p:nvSpPr>
            <p:cNvPr id="184" name="TextBox 183"/>
            <p:cNvSpPr txBox="1"/>
            <p:nvPr/>
          </p:nvSpPr>
          <p:spPr>
            <a:xfrm>
              <a:off x="7489242" y="2501828"/>
              <a:ext cx="364403" cy="461665"/>
            </a:xfrm>
            <a:prstGeom prst="rect">
              <a:avLst/>
            </a:prstGeom>
            <a:noFill/>
          </p:spPr>
          <p:txBody>
            <a:bodyPr wrap="none" rtlCol="0">
              <a:spAutoFit/>
            </a:bodyPr>
            <a:lstStyle/>
            <a:p>
              <a:r>
                <a:rPr lang="en-US" dirty="0" smtClean="0"/>
                <a:t>+</a:t>
              </a:r>
              <a:endParaRPr lang="en-US" dirty="0"/>
            </a:p>
          </p:txBody>
        </p:sp>
        <p:sp>
          <p:nvSpPr>
            <p:cNvPr id="185" name="TextBox 184"/>
            <p:cNvSpPr txBox="1"/>
            <p:nvPr/>
          </p:nvSpPr>
          <p:spPr>
            <a:xfrm>
              <a:off x="7481226" y="2680964"/>
              <a:ext cx="364403" cy="461665"/>
            </a:xfrm>
            <a:prstGeom prst="rect">
              <a:avLst/>
            </a:prstGeom>
            <a:noFill/>
          </p:spPr>
          <p:txBody>
            <a:bodyPr wrap="none" rtlCol="0">
              <a:spAutoFit/>
            </a:bodyPr>
            <a:lstStyle/>
            <a:p>
              <a:r>
                <a:rPr lang="en-US" dirty="0" smtClean="0"/>
                <a:t>+</a:t>
              </a:r>
              <a:endParaRPr lang="en-US" dirty="0"/>
            </a:p>
          </p:txBody>
        </p:sp>
        <p:sp>
          <p:nvSpPr>
            <p:cNvPr id="186" name="TextBox 185"/>
            <p:cNvSpPr txBox="1"/>
            <p:nvPr/>
          </p:nvSpPr>
          <p:spPr>
            <a:xfrm>
              <a:off x="7473210" y="2860100"/>
              <a:ext cx="364403" cy="461665"/>
            </a:xfrm>
            <a:prstGeom prst="rect">
              <a:avLst/>
            </a:prstGeom>
            <a:noFill/>
          </p:spPr>
          <p:txBody>
            <a:bodyPr wrap="none" rtlCol="0">
              <a:spAutoFit/>
            </a:bodyPr>
            <a:lstStyle/>
            <a:p>
              <a:r>
                <a:rPr lang="en-US" dirty="0" smtClean="0"/>
                <a:t>+</a:t>
              </a:r>
              <a:endParaRPr lang="en-US" dirty="0"/>
            </a:p>
          </p:txBody>
        </p:sp>
        <p:sp>
          <p:nvSpPr>
            <p:cNvPr id="187" name="TextBox 186"/>
            <p:cNvSpPr txBox="1"/>
            <p:nvPr/>
          </p:nvSpPr>
          <p:spPr>
            <a:xfrm>
              <a:off x="7478562" y="3039236"/>
              <a:ext cx="364403" cy="461665"/>
            </a:xfrm>
            <a:prstGeom prst="rect">
              <a:avLst/>
            </a:prstGeom>
            <a:noFill/>
          </p:spPr>
          <p:txBody>
            <a:bodyPr wrap="none" rtlCol="0">
              <a:spAutoFit/>
            </a:bodyPr>
            <a:lstStyle/>
            <a:p>
              <a:r>
                <a:rPr lang="en-US" dirty="0" smtClean="0"/>
                <a:t>+</a:t>
              </a:r>
              <a:endParaRPr lang="en-US" dirty="0"/>
            </a:p>
          </p:txBody>
        </p:sp>
        <p:sp>
          <p:nvSpPr>
            <p:cNvPr id="188" name="TextBox 187"/>
            <p:cNvSpPr txBox="1"/>
            <p:nvPr/>
          </p:nvSpPr>
          <p:spPr>
            <a:xfrm>
              <a:off x="7483914" y="3218372"/>
              <a:ext cx="364403" cy="461665"/>
            </a:xfrm>
            <a:prstGeom prst="rect">
              <a:avLst/>
            </a:prstGeom>
            <a:noFill/>
          </p:spPr>
          <p:txBody>
            <a:bodyPr wrap="none" rtlCol="0">
              <a:spAutoFit/>
            </a:bodyPr>
            <a:lstStyle/>
            <a:p>
              <a:r>
                <a:rPr lang="en-US" dirty="0" smtClean="0"/>
                <a:t>+</a:t>
              </a:r>
              <a:endParaRPr lang="en-US" dirty="0"/>
            </a:p>
          </p:txBody>
        </p:sp>
        <p:sp>
          <p:nvSpPr>
            <p:cNvPr id="189" name="TextBox 188"/>
            <p:cNvSpPr txBox="1"/>
            <p:nvPr/>
          </p:nvSpPr>
          <p:spPr>
            <a:xfrm>
              <a:off x="7489266" y="3397508"/>
              <a:ext cx="364403" cy="461665"/>
            </a:xfrm>
            <a:prstGeom prst="rect">
              <a:avLst/>
            </a:prstGeom>
            <a:noFill/>
          </p:spPr>
          <p:txBody>
            <a:bodyPr wrap="none" rtlCol="0">
              <a:spAutoFit/>
            </a:bodyPr>
            <a:lstStyle/>
            <a:p>
              <a:r>
                <a:rPr lang="en-US" dirty="0" smtClean="0"/>
                <a:t>+</a:t>
              </a:r>
              <a:endParaRPr lang="en-US" dirty="0"/>
            </a:p>
          </p:txBody>
        </p:sp>
        <p:sp>
          <p:nvSpPr>
            <p:cNvPr id="194" name="TextBox 193"/>
            <p:cNvSpPr txBox="1"/>
            <p:nvPr/>
          </p:nvSpPr>
          <p:spPr>
            <a:xfrm>
              <a:off x="7317471" y="1539304"/>
              <a:ext cx="287158" cy="461665"/>
            </a:xfrm>
            <a:prstGeom prst="rect">
              <a:avLst/>
            </a:prstGeom>
            <a:noFill/>
          </p:spPr>
          <p:txBody>
            <a:bodyPr wrap="none" rtlCol="0">
              <a:spAutoFit/>
            </a:bodyPr>
            <a:lstStyle/>
            <a:p>
              <a:r>
                <a:rPr lang="en-US" dirty="0" smtClean="0"/>
                <a:t>-</a:t>
              </a:r>
              <a:endParaRPr lang="en-US" dirty="0"/>
            </a:p>
          </p:txBody>
        </p:sp>
        <p:sp>
          <p:nvSpPr>
            <p:cNvPr id="195" name="TextBox 194"/>
            <p:cNvSpPr txBox="1"/>
            <p:nvPr/>
          </p:nvSpPr>
          <p:spPr>
            <a:xfrm>
              <a:off x="7322823" y="1691704"/>
              <a:ext cx="287158" cy="461665"/>
            </a:xfrm>
            <a:prstGeom prst="rect">
              <a:avLst/>
            </a:prstGeom>
            <a:noFill/>
          </p:spPr>
          <p:txBody>
            <a:bodyPr wrap="none" rtlCol="0">
              <a:spAutoFit/>
            </a:bodyPr>
            <a:lstStyle/>
            <a:p>
              <a:r>
                <a:rPr lang="en-US" dirty="0" smtClean="0"/>
                <a:t>-</a:t>
              </a:r>
              <a:endParaRPr lang="en-US" dirty="0"/>
            </a:p>
          </p:txBody>
        </p:sp>
        <p:sp>
          <p:nvSpPr>
            <p:cNvPr id="196" name="TextBox 195"/>
            <p:cNvSpPr txBox="1"/>
            <p:nvPr/>
          </p:nvSpPr>
          <p:spPr>
            <a:xfrm>
              <a:off x="7328175" y="1844104"/>
              <a:ext cx="287158" cy="461665"/>
            </a:xfrm>
            <a:prstGeom prst="rect">
              <a:avLst/>
            </a:prstGeom>
            <a:noFill/>
          </p:spPr>
          <p:txBody>
            <a:bodyPr wrap="none" rtlCol="0">
              <a:spAutoFit/>
            </a:bodyPr>
            <a:lstStyle/>
            <a:p>
              <a:r>
                <a:rPr lang="en-US" dirty="0" smtClean="0"/>
                <a:t>-</a:t>
              </a:r>
              <a:endParaRPr lang="en-US" dirty="0"/>
            </a:p>
          </p:txBody>
        </p:sp>
        <p:sp>
          <p:nvSpPr>
            <p:cNvPr id="197" name="TextBox 196"/>
            <p:cNvSpPr txBox="1"/>
            <p:nvPr/>
          </p:nvSpPr>
          <p:spPr>
            <a:xfrm>
              <a:off x="7333527" y="1996504"/>
              <a:ext cx="287158" cy="461665"/>
            </a:xfrm>
            <a:prstGeom prst="rect">
              <a:avLst/>
            </a:prstGeom>
            <a:noFill/>
          </p:spPr>
          <p:txBody>
            <a:bodyPr wrap="none" rtlCol="0">
              <a:spAutoFit/>
            </a:bodyPr>
            <a:lstStyle/>
            <a:p>
              <a:r>
                <a:rPr lang="en-US" dirty="0" smtClean="0"/>
                <a:t>-</a:t>
              </a:r>
              <a:endParaRPr lang="en-US" dirty="0"/>
            </a:p>
          </p:txBody>
        </p:sp>
        <p:sp>
          <p:nvSpPr>
            <p:cNvPr id="198" name="TextBox 197"/>
            <p:cNvSpPr txBox="1"/>
            <p:nvPr/>
          </p:nvSpPr>
          <p:spPr>
            <a:xfrm>
              <a:off x="7338879" y="2148904"/>
              <a:ext cx="287158" cy="461665"/>
            </a:xfrm>
            <a:prstGeom prst="rect">
              <a:avLst/>
            </a:prstGeom>
            <a:noFill/>
          </p:spPr>
          <p:txBody>
            <a:bodyPr wrap="none" rtlCol="0">
              <a:spAutoFit/>
            </a:bodyPr>
            <a:lstStyle/>
            <a:p>
              <a:r>
                <a:rPr lang="en-US" dirty="0" smtClean="0"/>
                <a:t>-</a:t>
              </a:r>
              <a:endParaRPr lang="en-US" dirty="0"/>
            </a:p>
          </p:txBody>
        </p:sp>
        <p:sp>
          <p:nvSpPr>
            <p:cNvPr id="199" name="TextBox 198"/>
            <p:cNvSpPr txBox="1"/>
            <p:nvPr/>
          </p:nvSpPr>
          <p:spPr>
            <a:xfrm>
              <a:off x="7330863" y="2301304"/>
              <a:ext cx="287158" cy="461665"/>
            </a:xfrm>
            <a:prstGeom prst="rect">
              <a:avLst/>
            </a:prstGeom>
            <a:noFill/>
          </p:spPr>
          <p:txBody>
            <a:bodyPr wrap="none" rtlCol="0">
              <a:spAutoFit/>
            </a:bodyPr>
            <a:lstStyle/>
            <a:p>
              <a:r>
                <a:rPr lang="en-US" dirty="0" smtClean="0"/>
                <a:t>-</a:t>
              </a:r>
              <a:endParaRPr lang="en-US" dirty="0"/>
            </a:p>
          </p:txBody>
        </p:sp>
        <p:sp>
          <p:nvSpPr>
            <p:cNvPr id="200" name="TextBox 199"/>
            <p:cNvSpPr txBox="1"/>
            <p:nvPr/>
          </p:nvSpPr>
          <p:spPr>
            <a:xfrm>
              <a:off x="7322847" y="2453704"/>
              <a:ext cx="287158" cy="461665"/>
            </a:xfrm>
            <a:prstGeom prst="rect">
              <a:avLst/>
            </a:prstGeom>
            <a:noFill/>
          </p:spPr>
          <p:txBody>
            <a:bodyPr wrap="none" rtlCol="0">
              <a:spAutoFit/>
            </a:bodyPr>
            <a:lstStyle/>
            <a:p>
              <a:r>
                <a:rPr lang="en-US" dirty="0" smtClean="0"/>
                <a:t>-</a:t>
              </a:r>
              <a:endParaRPr lang="en-US" dirty="0"/>
            </a:p>
          </p:txBody>
        </p:sp>
        <p:sp>
          <p:nvSpPr>
            <p:cNvPr id="201" name="TextBox 200"/>
            <p:cNvSpPr txBox="1"/>
            <p:nvPr/>
          </p:nvSpPr>
          <p:spPr>
            <a:xfrm>
              <a:off x="7328199" y="2606104"/>
              <a:ext cx="287158" cy="461665"/>
            </a:xfrm>
            <a:prstGeom prst="rect">
              <a:avLst/>
            </a:prstGeom>
            <a:noFill/>
          </p:spPr>
          <p:txBody>
            <a:bodyPr wrap="none" rtlCol="0">
              <a:spAutoFit/>
            </a:bodyPr>
            <a:lstStyle/>
            <a:p>
              <a:r>
                <a:rPr lang="en-US" dirty="0" smtClean="0"/>
                <a:t>-</a:t>
              </a:r>
              <a:endParaRPr lang="en-US" dirty="0"/>
            </a:p>
          </p:txBody>
        </p:sp>
        <p:sp>
          <p:nvSpPr>
            <p:cNvPr id="202" name="TextBox 201"/>
            <p:cNvSpPr txBox="1"/>
            <p:nvPr/>
          </p:nvSpPr>
          <p:spPr>
            <a:xfrm>
              <a:off x="7333551" y="2758504"/>
              <a:ext cx="287158" cy="461665"/>
            </a:xfrm>
            <a:prstGeom prst="rect">
              <a:avLst/>
            </a:prstGeom>
            <a:noFill/>
          </p:spPr>
          <p:txBody>
            <a:bodyPr wrap="none" rtlCol="0">
              <a:spAutoFit/>
            </a:bodyPr>
            <a:lstStyle/>
            <a:p>
              <a:r>
                <a:rPr lang="en-US" dirty="0" smtClean="0"/>
                <a:t>-</a:t>
              </a:r>
              <a:endParaRPr lang="en-US" dirty="0"/>
            </a:p>
          </p:txBody>
        </p:sp>
        <p:sp>
          <p:nvSpPr>
            <p:cNvPr id="203" name="TextBox 202"/>
            <p:cNvSpPr txBox="1"/>
            <p:nvPr/>
          </p:nvSpPr>
          <p:spPr>
            <a:xfrm>
              <a:off x="7325535" y="2910904"/>
              <a:ext cx="287158" cy="461665"/>
            </a:xfrm>
            <a:prstGeom prst="rect">
              <a:avLst/>
            </a:prstGeom>
            <a:noFill/>
          </p:spPr>
          <p:txBody>
            <a:bodyPr wrap="none" rtlCol="0">
              <a:spAutoFit/>
            </a:bodyPr>
            <a:lstStyle/>
            <a:p>
              <a:r>
                <a:rPr lang="en-US" dirty="0" smtClean="0"/>
                <a:t>-</a:t>
              </a:r>
              <a:endParaRPr lang="en-US" dirty="0"/>
            </a:p>
          </p:txBody>
        </p:sp>
        <p:sp>
          <p:nvSpPr>
            <p:cNvPr id="204" name="TextBox 203"/>
            <p:cNvSpPr txBox="1"/>
            <p:nvPr/>
          </p:nvSpPr>
          <p:spPr>
            <a:xfrm>
              <a:off x="7330887" y="3063304"/>
              <a:ext cx="287158" cy="461665"/>
            </a:xfrm>
            <a:prstGeom prst="rect">
              <a:avLst/>
            </a:prstGeom>
            <a:noFill/>
          </p:spPr>
          <p:txBody>
            <a:bodyPr wrap="none" rtlCol="0">
              <a:spAutoFit/>
            </a:bodyPr>
            <a:lstStyle/>
            <a:p>
              <a:r>
                <a:rPr lang="en-US" dirty="0" smtClean="0"/>
                <a:t>-</a:t>
              </a:r>
              <a:endParaRPr lang="en-US" dirty="0"/>
            </a:p>
          </p:txBody>
        </p:sp>
        <p:sp>
          <p:nvSpPr>
            <p:cNvPr id="205" name="TextBox 204"/>
            <p:cNvSpPr txBox="1"/>
            <p:nvPr/>
          </p:nvSpPr>
          <p:spPr>
            <a:xfrm>
              <a:off x="7336239" y="3215704"/>
              <a:ext cx="287158" cy="461665"/>
            </a:xfrm>
            <a:prstGeom prst="rect">
              <a:avLst/>
            </a:prstGeom>
            <a:noFill/>
          </p:spPr>
          <p:txBody>
            <a:bodyPr wrap="none" rtlCol="0">
              <a:spAutoFit/>
            </a:bodyPr>
            <a:lstStyle/>
            <a:p>
              <a:r>
                <a:rPr lang="en-US" dirty="0" smtClean="0"/>
                <a:t>-</a:t>
              </a:r>
              <a:endParaRPr lang="en-US" dirty="0"/>
            </a:p>
          </p:txBody>
        </p:sp>
        <p:sp>
          <p:nvSpPr>
            <p:cNvPr id="206" name="TextBox 205"/>
            <p:cNvSpPr txBox="1"/>
            <p:nvPr/>
          </p:nvSpPr>
          <p:spPr>
            <a:xfrm>
              <a:off x="7328223" y="3368104"/>
              <a:ext cx="287158" cy="461665"/>
            </a:xfrm>
            <a:prstGeom prst="rect">
              <a:avLst/>
            </a:prstGeom>
            <a:noFill/>
          </p:spPr>
          <p:txBody>
            <a:bodyPr wrap="none" rtlCol="0">
              <a:spAutoFit/>
            </a:bodyPr>
            <a:lstStyle/>
            <a:p>
              <a:r>
                <a:rPr lang="en-US" dirty="0" smtClean="0"/>
                <a:t>-</a:t>
              </a:r>
              <a:endParaRPr lang="en-US" dirty="0"/>
            </a:p>
          </p:txBody>
        </p:sp>
      </p:grpSp>
      <p:sp>
        <p:nvSpPr>
          <p:cNvPr id="208" name="Rectangle 207"/>
          <p:cNvSpPr/>
          <p:nvPr/>
        </p:nvSpPr>
        <p:spPr bwMode="auto">
          <a:xfrm>
            <a:off x="6124137" y="1255586"/>
            <a:ext cx="3748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pSp>
        <p:nvGrpSpPr>
          <p:cNvPr id="209" name="Group 208"/>
          <p:cNvGrpSpPr/>
          <p:nvPr/>
        </p:nvGrpSpPr>
        <p:grpSpPr>
          <a:xfrm flipH="1">
            <a:off x="7537762" y="4072575"/>
            <a:ext cx="570923" cy="2622865"/>
            <a:chOff x="7304082" y="1415444"/>
            <a:chExt cx="570923" cy="2622865"/>
          </a:xfrm>
        </p:grpSpPr>
        <p:sp>
          <p:nvSpPr>
            <p:cNvPr id="210" name="TextBox 209"/>
            <p:cNvSpPr txBox="1"/>
            <p:nvPr/>
          </p:nvSpPr>
          <p:spPr>
            <a:xfrm>
              <a:off x="7304082" y="1415444"/>
              <a:ext cx="287158" cy="461665"/>
            </a:xfrm>
            <a:prstGeom prst="rect">
              <a:avLst/>
            </a:prstGeom>
            <a:noFill/>
          </p:spPr>
          <p:txBody>
            <a:bodyPr wrap="none" rtlCol="0">
              <a:spAutoFit/>
            </a:bodyPr>
            <a:lstStyle/>
            <a:p>
              <a:r>
                <a:rPr lang="en-US" dirty="0" smtClean="0"/>
                <a:t>-</a:t>
              </a:r>
              <a:endParaRPr lang="en-US" dirty="0"/>
            </a:p>
          </p:txBody>
        </p:sp>
        <p:sp>
          <p:nvSpPr>
            <p:cNvPr id="211" name="TextBox 210"/>
            <p:cNvSpPr txBox="1"/>
            <p:nvPr/>
          </p:nvSpPr>
          <p:spPr>
            <a:xfrm>
              <a:off x="7481250" y="3576644"/>
              <a:ext cx="364403" cy="461665"/>
            </a:xfrm>
            <a:prstGeom prst="rect">
              <a:avLst/>
            </a:prstGeom>
            <a:noFill/>
          </p:spPr>
          <p:txBody>
            <a:bodyPr wrap="none" rtlCol="0">
              <a:spAutoFit/>
            </a:bodyPr>
            <a:lstStyle/>
            <a:p>
              <a:r>
                <a:rPr lang="en-US" dirty="0" smtClean="0"/>
                <a:t>+</a:t>
              </a:r>
              <a:endParaRPr lang="en-US" dirty="0"/>
            </a:p>
          </p:txBody>
        </p:sp>
        <p:sp>
          <p:nvSpPr>
            <p:cNvPr id="212" name="TextBox 211"/>
            <p:cNvSpPr txBox="1"/>
            <p:nvPr/>
          </p:nvSpPr>
          <p:spPr>
            <a:xfrm>
              <a:off x="7320207" y="3520504"/>
              <a:ext cx="287158" cy="461665"/>
            </a:xfrm>
            <a:prstGeom prst="rect">
              <a:avLst/>
            </a:prstGeom>
            <a:noFill/>
          </p:spPr>
          <p:txBody>
            <a:bodyPr wrap="none" rtlCol="0">
              <a:spAutoFit/>
            </a:bodyPr>
            <a:lstStyle/>
            <a:p>
              <a:r>
                <a:rPr lang="en-US" dirty="0" smtClean="0"/>
                <a:t>-</a:t>
              </a:r>
              <a:endParaRPr lang="en-US" dirty="0"/>
            </a:p>
          </p:txBody>
        </p:sp>
        <p:sp>
          <p:nvSpPr>
            <p:cNvPr id="213" name="Rectangle 212"/>
            <p:cNvSpPr/>
            <p:nvPr/>
          </p:nvSpPr>
          <p:spPr bwMode="auto">
            <a:xfrm>
              <a:off x="7363002" y="1574061"/>
              <a:ext cx="3748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14" name="TextBox 213"/>
            <p:cNvSpPr txBox="1"/>
            <p:nvPr/>
          </p:nvSpPr>
          <p:spPr>
            <a:xfrm>
              <a:off x="7510602" y="1427012"/>
              <a:ext cx="364403" cy="461665"/>
            </a:xfrm>
            <a:prstGeom prst="rect">
              <a:avLst/>
            </a:prstGeom>
            <a:noFill/>
          </p:spPr>
          <p:txBody>
            <a:bodyPr wrap="none" rtlCol="0">
              <a:spAutoFit/>
            </a:bodyPr>
            <a:lstStyle/>
            <a:p>
              <a:r>
                <a:rPr lang="en-US" dirty="0" smtClean="0"/>
                <a:t>+</a:t>
              </a:r>
              <a:endParaRPr lang="en-US" dirty="0"/>
            </a:p>
          </p:txBody>
        </p:sp>
        <p:sp>
          <p:nvSpPr>
            <p:cNvPr id="215" name="TextBox 214"/>
            <p:cNvSpPr txBox="1"/>
            <p:nvPr/>
          </p:nvSpPr>
          <p:spPr>
            <a:xfrm>
              <a:off x="7502586" y="1606148"/>
              <a:ext cx="364403" cy="461665"/>
            </a:xfrm>
            <a:prstGeom prst="rect">
              <a:avLst/>
            </a:prstGeom>
            <a:noFill/>
          </p:spPr>
          <p:txBody>
            <a:bodyPr wrap="none" rtlCol="0">
              <a:spAutoFit/>
            </a:bodyPr>
            <a:lstStyle/>
            <a:p>
              <a:r>
                <a:rPr lang="en-US" dirty="0" smtClean="0"/>
                <a:t>+</a:t>
              </a:r>
              <a:endParaRPr lang="en-US" dirty="0"/>
            </a:p>
          </p:txBody>
        </p:sp>
        <p:sp>
          <p:nvSpPr>
            <p:cNvPr id="216" name="TextBox 215"/>
            <p:cNvSpPr txBox="1"/>
            <p:nvPr/>
          </p:nvSpPr>
          <p:spPr>
            <a:xfrm>
              <a:off x="7494570" y="1785284"/>
              <a:ext cx="364403" cy="461665"/>
            </a:xfrm>
            <a:prstGeom prst="rect">
              <a:avLst/>
            </a:prstGeom>
            <a:noFill/>
          </p:spPr>
          <p:txBody>
            <a:bodyPr wrap="none" rtlCol="0">
              <a:spAutoFit/>
            </a:bodyPr>
            <a:lstStyle/>
            <a:p>
              <a:r>
                <a:rPr lang="en-US" dirty="0" smtClean="0"/>
                <a:t>+</a:t>
              </a:r>
              <a:endParaRPr lang="en-US" dirty="0"/>
            </a:p>
          </p:txBody>
        </p:sp>
        <p:sp>
          <p:nvSpPr>
            <p:cNvPr id="217" name="TextBox 216"/>
            <p:cNvSpPr txBox="1"/>
            <p:nvPr/>
          </p:nvSpPr>
          <p:spPr>
            <a:xfrm>
              <a:off x="7499922" y="1964420"/>
              <a:ext cx="364403" cy="461665"/>
            </a:xfrm>
            <a:prstGeom prst="rect">
              <a:avLst/>
            </a:prstGeom>
            <a:noFill/>
          </p:spPr>
          <p:txBody>
            <a:bodyPr wrap="none" rtlCol="0">
              <a:spAutoFit/>
            </a:bodyPr>
            <a:lstStyle/>
            <a:p>
              <a:r>
                <a:rPr lang="en-US" dirty="0" smtClean="0"/>
                <a:t>+</a:t>
              </a:r>
              <a:endParaRPr lang="en-US" dirty="0"/>
            </a:p>
          </p:txBody>
        </p:sp>
        <p:sp>
          <p:nvSpPr>
            <p:cNvPr id="218" name="TextBox 217"/>
            <p:cNvSpPr txBox="1"/>
            <p:nvPr/>
          </p:nvSpPr>
          <p:spPr>
            <a:xfrm>
              <a:off x="7505274" y="2143556"/>
              <a:ext cx="364403" cy="461665"/>
            </a:xfrm>
            <a:prstGeom prst="rect">
              <a:avLst/>
            </a:prstGeom>
            <a:noFill/>
          </p:spPr>
          <p:txBody>
            <a:bodyPr wrap="none" rtlCol="0">
              <a:spAutoFit/>
            </a:bodyPr>
            <a:lstStyle/>
            <a:p>
              <a:r>
                <a:rPr lang="en-US" dirty="0" smtClean="0"/>
                <a:t>+</a:t>
              </a:r>
              <a:endParaRPr lang="en-US" dirty="0"/>
            </a:p>
          </p:txBody>
        </p:sp>
        <p:sp>
          <p:nvSpPr>
            <p:cNvPr id="219" name="TextBox 218"/>
            <p:cNvSpPr txBox="1"/>
            <p:nvPr/>
          </p:nvSpPr>
          <p:spPr>
            <a:xfrm>
              <a:off x="7497258" y="2322692"/>
              <a:ext cx="364403" cy="461665"/>
            </a:xfrm>
            <a:prstGeom prst="rect">
              <a:avLst/>
            </a:prstGeom>
            <a:noFill/>
          </p:spPr>
          <p:txBody>
            <a:bodyPr wrap="none" rtlCol="0">
              <a:spAutoFit/>
            </a:bodyPr>
            <a:lstStyle/>
            <a:p>
              <a:r>
                <a:rPr lang="en-US" dirty="0" smtClean="0"/>
                <a:t>+</a:t>
              </a:r>
              <a:endParaRPr lang="en-US" dirty="0"/>
            </a:p>
          </p:txBody>
        </p:sp>
        <p:sp>
          <p:nvSpPr>
            <p:cNvPr id="220" name="TextBox 219"/>
            <p:cNvSpPr txBox="1"/>
            <p:nvPr/>
          </p:nvSpPr>
          <p:spPr>
            <a:xfrm>
              <a:off x="7489242" y="2501828"/>
              <a:ext cx="364403" cy="461665"/>
            </a:xfrm>
            <a:prstGeom prst="rect">
              <a:avLst/>
            </a:prstGeom>
            <a:noFill/>
          </p:spPr>
          <p:txBody>
            <a:bodyPr wrap="none" rtlCol="0">
              <a:spAutoFit/>
            </a:bodyPr>
            <a:lstStyle/>
            <a:p>
              <a:r>
                <a:rPr lang="en-US" dirty="0" smtClean="0"/>
                <a:t>+</a:t>
              </a:r>
              <a:endParaRPr lang="en-US" dirty="0"/>
            </a:p>
          </p:txBody>
        </p:sp>
        <p:sp>
          <p:nvSpPr>
            <p:cNvPr id="221" name="TextBox 220"/>
            <p:cNvSpPr txBox="1"/>
            <p:nvPr/>
          </p:nvSpPr>
          <p:spPr>
            <a:xfrm>
              <a:off x="7481226" y="2680964"/>
              <a:ext cx="364403" cy="461665"/>
            </a:xfrm>
            <a:prstGeom prst="rect">
              <a:avLst/>
            </a:prstGeom>
            <a:noFill/>
          </p:spPr>
          <p:txBody>
            <a:bodyPr wrap="none" rtlCol="0">
              <a:spAutoFit/>
            </a:bodyPr>
            <a:lstStyle/>
            <a:p>
              <a:r>
                <a:rPr lang="en-US" dirty="0" smtClean="0"/>
                <a:t>+</a:t>
              </a:r>
              <a:endParaRPr lang="en-US" dirty="0"/>
            </a:p>
          </p:txBody>
        </p:sp>
        <p:sp>
          <p:nvSpPr>
            <p:cNvPr id="222" name="TextBox 221"/>
            <p:cNvSpPr txBox="1"/>
            <p:nvPr/>
          </p:nvSpPr>
          <p:spPr>
            <a:xfrm>
              <a:off x="7473210" y="2860100"/>
              <a:ext cx="364403" cy="461665"/>
            </a:xfrm>
            <a:prstGeom prst="rect">
              <a:avLst/>
            </a:prstGeom>
            <a:noFill/>
          </p:spPr>
          <p:txBody>
            <a:bodyPr wrap="none" rtlCol="0">
              <a:spAutoFit/>
            </a:bodyPr>
            <a:lstStyle/>
            <a:p>
              <a:r>
                <a:rPr lang="en-US" dirty="0" smtClean="0"/>
                <a:t>+</a:t>
              </a:r>
              <a:endParaRPr lang="en-US" dirty="0"/>
            </a:p>
          </p:txBody>
        </p:sp>
        <p:sp>
          <p:nvSpPr>
            <p:cNvPr id="223" name="TextBox 222"/>
            <p:cNvSpPr txBox="1"/>
            <p:nvPr/>
          </p:nvSpPr>
          <p:spPr>
            <a:xfrm>
              <a:off x="7478562" y="3039236"/>
              <a:ext cx="364403" cy="461665"/>
            </a:xfrm>
            <a:prstGeom prst="rect">
              <a:avLst/>
            </a:prstGeom>
            <a:noFill/>
          </p:spPr>
          <p:txBody>
            <a:bodyPr wrap="none" rtlCol="0">
              <a:spAutoFit/>
            </a:bodyPr>
            <a:lstStyle/>
            <a:p>
              <a:r>
                <a:rPr lang="en-US" dirty="0" smtClean="0"/>
                <a:t>+</a:t>
              </a:r>
              <a:endParaRPr lang="en-US" dirty="0"/>
            </a:p>
          </p:txBody>
        </p:sp>
        <p:sp>
          <p:nvSpPr>
            <p:cNvPr id="224" name="TextBox 223"/>
            <p:cNvSpPr txBox="1"/>
            <p:nvPr/>
          </p:nvSpPr>
          <p:spPr>
            <a:xfrm>
              <a:off x="7483914" y="3218372"/>
              <a:ext cx="364403" cy="461665"/>
            </a:xfrm>
            <a:prstGeom prst="rect">
              <a:avLst/>
            </a:prstGeom>
            <a:noFill/>
          </p:spPr>
          <p:txBody>
            <a:bodyPr wrap="none" rtlCol="0">
              <a:spAutoFit/>
            </a:bodyPr>
            <a:lstStyle/>
            <a:p>
              <a:r>
                <a:rPr lang="en-US" dirty="0" smtClean="0"/>
                <a:t>+</a:t>
              </a:r>
              <a:endParaRPr lang="en-US" dirty="0"/>
            </a:p>
          </p:txBody>
        </p:sp>
        <p:sp>
          <p:nvSpPr>
            <p:cNvPr id="225" name="TextBox 224"/>
            <p:cNvSpPr txBox="1"/>
            <p:nvPr/>
          </p:nvSpPr>
          <p:spPr>
            <a:xfrm>
              <a:off x="7489266" y="3397508"/>
              <a:ext cx="364403" cy="461665"/>
            </a:xfrm>
            <a:prstGeom prst="rect">
              <a:avLst/>
            </a:prstGeom>
            <a:noFill/>
          </p:spPr>
          <p:txBody>
            <a:bodyPr wrap="none" rtlCol="0">
              <a:spAutoFit/>
            </a:bodyPr>
            <a:lstStyle/>
            <a:p>
              <a:r>
                <a:rPr lang="en-US" dirty="0" smtClean="0"/>
                <a:t>+</a:t>
              </a:r>
              <a:endParaRPr lang="en-US" dirty="0"/>
            </a:p>
          </p:txBody>
        </p:sp>
        <p:sp>
          <p:nvSpPr>
            <p:cNvPr id="226" name="TextBox 225"/>
            <p:cNvSpPr txBox="1"/>
            <p:nvPr/>
          </p:nvSpPr>
          <p:spPr>
            <a:xfrm>
              <a:off x="7317471" y="1539304"/>
              <a:ext cx="287158" cy="461665"/>
            </a:xfrm>
            <a:prstGeom prst="rect">
              <a:avLst/>
            </a:prstGeom>
            <a:noFill/>
          </p:spPr>
          <p:txBody>
            <a:bodyPr wrap="none" rtlCol="0">
              <a:spAutoFit/>
            </a:bodyPr>
            <a:lstStyle/>
            <a:p>
              <a:r>
                <a:rPr lang="en-US" dirty="0" smtClean="0"/>
                <a:t>-</a:t>
              </a:r>
              <a:endParaRPr lang="en-US" dirty="0"/>
            </a:p>
          </p:txBody>
        </p:sp>
        <p:sp>
          <p:nvSpPr>
            <p:cNvPr id="227" name="TextBox 226"/>
            <p:cNvSpPr txBox="1"/>
            <p:nvPr/>
          </p:nvSpPr>
          <p:spPr>
            <a:xfrm>
              <a:off x="7322823" y="1691704"/>
              <a:ext cx="287158" cy="461665"/>
            </a:xfrm>
            <a:prstGeom prst="rect">
              <a:avLst/>
            </a:prstGeom>
            <a:noFill/>
          </p:spPr>
          <p:txBody>
            <a:bodyPr wrap="none" rtlCol="0">
              <a:spAutoFit/>
            </a:bodyPr>
            <a:lstStyle/>
            <a:p>
              <a:r>
                <a:rPr lang="en-US" dirty="0" smtClean="0"/>
                <a:t>-</a:t>
              </a:r>
              <a:endParaRPr lang="en-US" dirty="0"/>
            </a:p>
          </p:txBody>
        </p:sp>
        <p:sp>
          <p:nvSpPr>
            <p:cNvPr id="228" name="TextBox 227"/>
            <p:cNvSpPr txBox="1"/>
            <p:nvPr/>
          </p:nvSpPr>
          <p:spPr>
            <a:xfrm>
              <a:off x="7328175" y="1844104"/>
              <a:ext cx="287158" cy="461665"/>
            </a:xfrm>
            <a:prstGeom prst="rect">
              <a:avLst/>
            </a:prstGeom>
            <a:noFill/>
          </p:spPr>
          <p:txBody>
            <a:bodyPr wrap="none" rtlCol="0">
              <a:spAutoFit/>
            </a:bodyPr>
            <a:lstStyle/>
            <a:p>
              <a:r>
                <a:rPr lang="en-US" dirty="0" smtClean="0"/>
                <a:t>-</a:t>
              </a:r>
              <a:endParaRPr lang="en-US" dirty="0"/>
            </a:p>
          </p:txBody>
        </p:sp>
        <p:sp>
          <p:nvSpPr>
            <p:cNvPr id="229" name="TextBox 228"/>
            <p:cNvSpPr txBox="1"/>
            <p:nvPr/>
          </p:nvSpPr>
          <p:spPr>
            <a:xfrm>
              <a:off x="7333527" y="1996504"/>
              <a:ext cx="287158" cy="461665"/>
            </a:xfrm>
            <a:prstGeom prst="rect">
              <a:avLst/>
            </a:prstGeom>
            <a:noFill/>
          </p:spPr>
          <p:txBody>
            <a:bodyPr wrap="none" rtlCol="0">
              <a:spAutoFit/>
            </a:bodyPr>
            <a:lstStyle/>
            <a:p>
              <a:r>
                <a:rPr lang="en-US" dirty="0" smtClean="0"/>
                <a:t>-</a:t>
              </a:r>
              <a:endParaRPr lang="en-US" dirty="0"/>
            </a:p>
          </p:txBody>
        </p:sp>
        <p:sp>
          <p:nvSpPr>
            <p:cNvPr id="230" name="TextBox 229"/>
            <p:cNvSpPr txBox="1"/>
            <p:nvPr/>
          </p:nvSpPr>
          <p:spPr>
            <a:xfrm>
              <a:off x="7338879" y="2148904"/>
              <a:ext cx="287158" cy="461665"/>
            </a:xfrm>
            <a:prstGeom prst="rect">
              <a:avLst/>
            </a:prstGeom>
            <a:noFill/>
          </p:spPr>
          <p:txBody>
            <a:bodyPr wrap="none" rtlCol="0">
              <a:spAutoFit/>
            </a:bodyPr>
            <a:lstStyle/>
            <a:p>
              <a:r>
                <a:rPr lang="en-US" dirty="0" smtClean="0"/>
                <a:t>-</a:t>
              </a:r>
              <a:endParaRPr lang="en-US" dirty="0"/>
            </a:p>
          </p:txBody>
        </p:sp>
        <p:sp>
          <p:nvSpPr>
            <p:cNvPr id="231" name="TextBox 230"/>
            <p:cNvSpPr txBox="1"/>
            <p:nvPr/>
          </p:nvSpPr>
          <p:spPr>
            <a:xfrm>
              <a:off x="7330863" y="2301304"/>
              <a:ext cx="287158" cy="461665"/>
            </a:xfrm>
            <a:prstGeom prst="rect">
              <a:avLst/>
            </a:prstGeom>
            <a:noFill/>
          </p:spPr>
          <p:txBody>
            <a:bodyPr wrap="none" rtlCol="0">
              <a:spAutoFit/>
            </a:bodyPr>
            <a:lstStyle/>
            <a:p>
              <a:r>
                <a:rPr lang="en-US" dirty="0" smtClean="0"/>
                <a:t>-</a:t>
              </a:r>
              <a:endParaRPr lang="en-US" dirty="0"/>
            </a:p>
          </p:txBody>
        </p:sp>
        <p:sp>
          <p:nvSpPr>
            <p:cNvPr id="232" name="TextBox 231"/>
            <p:cNvSpPr txBox="1"/>
            <p:nvPr/>
          </p:nvSpPr>
          <p:spPr>
            <a:xfrm>
              <a:off x="7322847" y="2453704"/>
              <a:ext cx="287158" cy="461665"/>
            </a:xfrm>
            <a:prstGeom prst="rect">
              <a:avLst/>
            </a:prstGeom>
            <a:noFill/>
          </p:spPr>
          <p:txBody>
            <a:bodyPr wrap="none" rtlCol="0">
              <a:spAutoFit/>
            </a:bodyPr>
            <a:lstStyle/>
            <a:p>
              <a:r>
                <a:rPr lang="en-US" dirty="0" smtClean="0"/>
                <a:t>-</a:t>
              </a:r>
              <a:endParaRPr lang="en-US" dirty="0"/>
            </a:p>
          </p:txBody>
        </p:sp>
        <p:sp>
          <p:nvSpPr>
            <p:cNvPr id="233" name="TextBox 232"/>
            <p:cNvSpPr txBox="1"/>
            <p:nvPr/>
          </p:nvSpPr>
          <p:spPr>
            <a:xfrm>
              <a:off x="7328199" y="2606104"/>
              <a:ext cx="287158" cy="461665"/>
            </a:xfrm>
            <a:prstGeom prst="rect">
              <a:avLst/>
            </a:prstGeom>
            <a:noFill/>
          </p:spPr>
          <p:txBody>
            <a:bodyPr wrap="none" rtlCol="0">
              <a:spAutoFit/>
            </a:bodyPr>
            <a:lstStyle/>
            <a:p>
              <a:r>
                <a:rPr lang="en-US" dirty="0" smtClean="0"/>
                <a:t>-</a:t>
              </a:r>
              <a:endParaRPr lang="en-US" dirty="0"/>
            </a:p>
          </p:txBody>
        </p:sp>
        <p:sp>
          <p:nvSpPr>
            <p:cNvPr id="234" name="TextBox 233"/>
            <p:cNvSpPr txBox="1"/>
            <p:nvPr/>
          </p:nvSpPr>
          <p:spPr>
            <a:xfrm>
              <a:off x="7333551" y="2758504"/>
              <a:ext cx="287158" cy="461665"/>
            </a:xfrm>
            <a:prstGeom prst="rect">
              <a:avLst/>
            </a:prstGeom>
            <a:noFill/>
          </p:spPr>
          <p:txBody>
            <a:bodyPr wrap="none" rtlCol="0">
              <a:spAutoFit/>
            </a:bodyPr>
            <a:lstStyle/>
            <a:p>
              <a:r>
                <a:rPr lang="en-US" dirty="0" smtClean="0"/>
                <a:t>-</a:t>
              </a:r>
              <a:endParaRPr lang="en-US" dirty="0"/>
            </a:p>
          </p:txBody>
        </p:sp>
        <p:sp>
          <p:nvSpPr>
            <p:cNvPr id="235" name="TextBox 234"/>
            <p:cNvSpPr txBox="1"/>
            <p:nvPr/>
          </p:nvSpPr>
          <p:spPr>
            <a:xfrm>
              <a:off x="7325535" y="2910904"/>
              <a:ext cx="287158" cy="461665"/>
            </a:xfrm>
            <a:prstGeom prst="rect">
              <a:avLst/>
            </a:prstGeom>
            <a:noFill/>
          </p:spPr>
          <p:txBody>
            <a:bodyPr wrap="none" rtlCol="0">
              <a:spAutoFit/>
            </a:bodyPr>
            <a:lstStyle/>
            <a:p>
              <a:r>
                <a:rPr lang="en-US" dirty="0" smtClean="0"/>
                <a:t>-</a:t>
              </a:r>
              <a:endParaRPr lang="en-US" dirty="0"/>
            </a:p>
          </p:txBody>
        </p:sp>
        <p:sp>
          <p:nvSpPr>
            <p:cNvPr id="236" name="TextBox 235"/>
            <p:cNvSpPr txBox="1"/>
            <p:nvPr/>
          </p:nvSpPr>
          <p:spPr>
            <a:xfrm>
              <a:off x="7330887" y="3063304"/>
              <a:ext cx="287158" cy="461665"/>
            </a:xfrm>
            <a:prstGeom prst="rect">
              <a:avLst/>
            </a:prstGeom>
            <a:noFill/>
          </p:spPr>
          <p:txBody>
            <a:bodyPr wrap="none" rtlCol="0">
              <a:spAutoFit/>
            </a:bodyPr>
            <a:lstStyle/>
            <a:p>
              <a:r>
                <a:rPr lang="en-US" dirty="0" smtClean="0"/>
                <a:t>-</a:t>
              </a:r>
              <a:endParaRPr lang="en-US" dirty="0"/>
            </a:p>
          </p:txBody>
        </p:sp>
        <p:sp>
          <p:nvSpPr>
            <p:cNvPr id="237" name="TextBox 236"/>
            <p:cNvSpPr txBox="1"/>
            <p:nvPr/>
          </p:nvSpPr>
          <p:spPr>
            <a:xfrm>
              <a:off x="7336239" y="3215704"/>
              <a:ext cx="287158" cy="461665"/>
            </a:xfrm>
            <a:prstGeom prst="rect">
              <a:avLst/>
            </a:prstGeom>
            <a:noFill/>
          </p:spPr>
          <p:txBody>
            <a:bodyPr wrap="none" rtlCol="0">
              <a:spAutoFit/>
            </a:bodyPr>
            <a:lstStyle/>
            <a:p>
              <a:r>
                <a:rPr lang="en-US" dirty="0" smtClean="0"/>
                <a:t>-</a:t>
              </a:r>
              <a:endParaRPr lang="en-US" dirty="0"/>
            </a:p>
          </p:txBody>
        </p:sp>
        <p:sp>
          <p:nvSpPr>
            <p:cNvPr id="238" name="TextBox 237"/>
            <p:cNvSpPr txBox="1"/>
            <p:nvPr/>
          </p:nvSpPr>
          <p:spPr>
            <a:xfrm>
              <a:off x="7328223" y="3368104"/>
              <a:ext cx="287158" cy="461665"/>
            </a:xfrm>
            <a:prstGeom prst="rect">
              <a:avLst/>
            </a:prstGeom>
            <a:noFill/>
          </p:spPr>
          <p:txBody>
            <a:bodyPr wrap="none" rtlCol="0">
              <a:spAutoFit/>
            </a:bodyPr>
            <a:lstStyle/>
            <a:p>
              <a:r>
                <a:rPr lang="en-US" dirty="0" smtClean="0"/>
                <a:t>-</a:t>
              </a:r>
              <a:endParaRPr lang="en-US" dirty="0"/>
            </a:p>
          </p:txBody>
        </p:sp>
      </p:grpSp>
    </p:spTree>
    <p:extLst>
      <p:ext uri="{BB962C8B-B14F-4D97-AF65-F5344CB8AC3E}">
        <p14:creationId xmlns:p14="http://schemas.microsoft.com/office/powerpoint/2010/main" val="37806652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 2015 Pearson Education, Inc.</a:t>
            </a:r>
            <a:endParaRPr lang="en-GB" dirty="0"/>
          </a:p>
        </p:txBody>
      </p:sp>
      <p:sp>
        <p:nvSpPr>
          <p:cNvPr id="14" name="Text Placeholder 13"/>
          <p:cNvSpPr>
            <a:spLocks noGrp="1"/>
          </p:cNvSpPr>
          <p:nvPr>
            <p:ph type="body" sz="quarter" idx="11"/>
          </p:nvPr>
        </p:nvSpPr>
        <p:spPr/>
        <p:txBody>
          <a:bodyPr/>
          <a:lstStyle/>
          <a:p>
            <a:r>
              <a:rPr lang="en-US" dirty="0" smtClean="0"/>
              <a:t>Section 22.2</a:t>
            </a:r>
            <a:endParaRPr lang="en-US" dirty="0"/>
          </a:p>
        </p:txBody>
      </p:sp>
      <p:grpSp>
        <p:nvGrpSpPr>
          <p:cNvPr id="52" name="Group 51"/>
          <p:cNvGrpSpPr/>
          <p:nvPr/>
        </p:nvGrpSpPr>
        <p:grpSpPr>
          <a:xfrm>
            <a:off x="938508" y="4090740"/>
            <a:ext cx="401795" cy="2611297"/>
            <a:chOff x="938508" y="4090740"/>
            <a:chExt cx="401795" cy="2611297"/>
          </a:xfrm>
        </p:grpSpPr>
        <p:sp>
          <p:nvSpPr>
            <p:cNvPr id="4" name="Rectangle 3"/>
            <p:cNvSpPr/>
            <p:nvPr/>
          </p:nvSpPr>
          <p:spPr bwMode="auto">
            <a:xfrm>
              <a:off x="1016000" y="4237789"/>
              <a:ext cx="1871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5" name="TextBox 4"/>
            <p:cNvSpPr txBox="1"/>
            <p:nvPr/>
          </p:nvSpPr>
          <p:spPr>
            <a:xfrm>
              <a:off x="975900" y="4090740"/>
              <a:ext cx="364403" cy="461665"/>
            </a:xfrm>
            <a:prstGeom prst="rect">
              <a:avLst/>
            </a:prstGeom>
            <a:noFill/>
          </p:spPr>
          <p:txBody>
            <a:bodyPr wrap="none" rtlCol="0">
              <a:spAutoFit/>
            </a:bodyPr>
            <a:lstStyle/>
            <a:p>
              <a:r>
                <a:rPr lang="en-US" dirty="0" smtClean="0"/>
                <a:t>+</a:t>
              </a:r>
              <a:endParaRPr lang="en-US" dirty="0"/>
            </a:p>
          </p:txBody>
        </p:sp>
        <p:sp>
          <p:nvSpPr>
            <p:cNvPr id="9" name="TextBox 8"/>
            <p:cNvSpPr txBox="1"/>
            <p:nvPr/>
          </p:nvSpPr>
          <p:spPr>
            <a:xfrm>
              <a:off x="967884" y="4269876"/>
              <a:ext cx="364403" cy="461665"/>
            </a:xfrm>
            <a:prstGeom prst="rect">
              <a:avLst/>
            </a:prstGeom>
            <a:noFill/>
          </p:spPr>
          <p:txBody>
            <a:bodyPr wrap="none" rtlCol="0">
              <a:spAutoFit/>
            </a:bodyPr>
            <a:lstStyle/>
            <a:p>
              <a:r>
                <a:rPr lang="en-US" dirty="0" smtClean="0"/>
                <a:t>+</a:t>
              </a:r>
              <a:endParaRPr lang="en-US" dirty="0"/>
            </a:p>
          </p:txBody>
        </p:sp>
        <p:sp>
          <p:nvSpPr>
            <p:cNvPr id="10" name="TextBox 9"/>
            <p:cNvSpPr txBox="1"/>
            <p:nvPr/>
          </p:nvSpPr>
          <p:spPr>
            <a:xfrm>
              <a:off x="959868" y="4449012"/>
              <a:ext cx="364403" cy="461665"/>
            </a:xfrm>
            <a:prstGeom prst="rect">
              <a:avLst/>
            </a:prstGeom>
            <a:noFill/>
          </p:spPr>
          <p:txBody>
            <a:bodyPr wrap="none" rtlCol="0">
              <a:spAutoFit/>
            </a:bodyPr>
            <a:lstStyle/>
            <a:p>
              <a:r>
                <a:rPr lang="en-US" dirty="0" smtClean="0"/>
                <a:t>+</a:t>
              </a:r>
              <a:endParaRPr lang="en-US" dirty="0"/>
            </a:p>
          </p:txBody>
        </p:sp>
        <p:sp>
          <p:nvSpPr>
            <p:cNvPr id="11" name="TextBox 10"/>
            <p:cNvSpPr txBox="1"/>
            <p:nvPr/>
          </p:nvSpPr>
          <p:spPr>
            <a:xfrm>
              <a:off x="965220" y="4628148"/>
              <a:ext cx="364403" cy="461665"/>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970572" y="4807284"/>
              <a:ext cx="364403" cy="461665"/>
            </a:xfrm>
            <a:prstGeom prst="rect">
              <a:avLst/>
            </a:prstGeom>
            <a:noFill/>
          </p:spPr>
          <p:txBody>
            <a:bodyPr wrap="none" rtlCol="0">
              <a:spAutoFit/>
            </a:bodyPr>
            <a:lstStyle/>
            <a:p>
              <a:r>
                <a:rPr lang="en-US" dirty="0" smtClean="0"/>
                <a:t>+</a:t>
              </a:r>
              <a:endParaRPr lang="en-US" dirty="0"/>
            </a:p>
          </p:txBody>
        </p:sp>
        <p:sp>
          <p:nvSpPr>
            <p:cNvPr id="15" name="TextBox 14"/>
            <p:cNvSpPr txBox="1"/>
            <p:nvPr/>
          </p:nvSpPr>
          <p:spPr>
            <a:xfrm>
              <a:off x="962556" y="4986420"/>
              <a:ext cx="364403" cy="461665"/>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954540" y="5165556"/>
              <a:ext cx="364403" cy="461665"/>
            </a:xfrm>
            <a:prstGeom prst="rect">
              <a:avLst/>
            </a:prstGeom>
            <a:noFill/>
          </p:spPr>
          <p:txBody>
            <a:bodyPr wrap="none" rtlCol="0">
              <a:spAutoFit/>
            </a:bodyPr>
            <a:lstStyle/>
            <a:p>
              <a:r>
                <a:rPr lang="en-US" dirty="0" smtClean="0"/>
                <a:t>+</a:t>
              </a:r>
              <a:endParaRPr lang="en-US" dirty="0"/>
            </a:p>
          </p:txBody>
        </p:sp>
        <p:sp>
          <p:nvSpPr>
            <p:cNvPr id="18" name="TextBox 17"/>
            <p:cNvSpPr txBox="1"/>
            <p:nvPr/>
          </p:nvSpPr>
          <p:spPr>
            <a:xfrm>
              <a:off x="946524" y="5344692"/>
              <a:ext cx="364403" cy="461665"/>
            </a:xfrm>
            <a:prstGeom prst="rect">
              <a:avLst/>
            </a:prstGeom>
            <a:noFill/>
          </p:spPr>
          <p:txBody>
            <a:bodyPr wrap="none" rtlCol="0">
              <a:spAutoFit/>
            </a:bodyPr>
            <a:lstStyle/>
            <a:p>
              <a:r>
                <a:rPr lang="en-US" dirty="0" smtClean="0"/>
                <a:t>+</a:t>
              </a:r>
              <a:endParaRPr lang="en-US" dirty="0"/>
            </a:p>
          </p:txBody>
        </p:sp>
        <p:sp>
          <p:nvSpPr>
            <p:cNvPr id="19" name="TextBox 18"/>
            <p:cNvSpPr txBox="1"/>
            <p:nvPr/>
          </p:nvSpPr>
          <p:spPr>
            <a:xfrm>
              <a:off x="938508" y="5523828"/>
              <a:ext cx="364403" cy="461665"/>
            </a:xfrm>
            <a:prstGeom prst="rect">
              <a:avLst/>
            </a:prstGeom>
            <a:noFill/>
          </p:spPr>
          <p:txBody>
            <a:bodyPr wrap="none" rtlCol="0">
              <a:spAutoFit/>
            </a:bodyPr>
            <a:lstStyle/>
            <a:p>
              <a:r>
                <a:rPr lang="en-US" dirty="0" smtClean="0"/>
                <a:t>+</a:t>
              </a:r>
              <a:endParaRPr lang="en-US" dirty="0"/>
            </a:p>
          </p:txBody>
        </p:sp>
        <p:sp>
          <p:nvSpPr>
            <p:cNvPr id="20" name="TextBox 19"/>
            <p:cNvSpPr txBox="1"/>
            <p:nvPr/>
          </p:nvSpPr>
          <p:spPr>
            <a:xfrm>
              <a:off x="943860" y="5702964"/>
              <a:ext cx="364403" cy="461665"/>
            </a:xfrm>
            <a:prstGeom prst="rect">
              <a:avLst/>
            </a:prstGeom>
            <a:noFill/>
          </p:spPr>
          <p:txBody>
            <a:bodyPr wrap="none" rtlCol="0">
              <a:spAutoFit/>
            </a:bodyPr>
            <a:lstStyle/>
            <a:p>
              <a:r>
                <a:rPr lang="en-US" dirty="0" smtClean="0"/>
                <a:t>+</a:t>
              </a:r>
              <a:endParaRPr lang="en-US" dirty="0"/>
            </a:p>
          </p:txBody>
        </p:sp>
        <p:sp>
          <p:nvSpPr>
            <p:cNvPr id="21" name="TextBox 20"/>
            <p:cNvSpPr txBox="1"/>
            <p:nvPr/>
          </p:nvSpPr>
          <p:spPr>
            <a:xfrm>
              <a:off x="949212" y="5882100"/>
              <a:ext cx="364403" cy="461665"/>
            </a:xfrm>
            <a:prstGeom prst="rect">
              <a:avLst/>
            </a:prstGeom>
            <a:noFill/>
          </p:spPr>
          <p:txBody>
            <a:bodyPr wrap="none" rtlCol="0">
              <a:spAutoFit/>
            </a:bodyPr>
            <a:lstStyle/>
            <a:p>
              <a:r>
                <a:rPr lang="en-US" dirty="0" smtClean="0"/>
                <a:t>+</a:t>
              </a:r>
              <a:endParaRPr lang="en-US" dirty="0"/>
            </a:p>
          </p:txBody>
        </p:sp>
        <p:sp>
          <p:nvSpPr>
            <p:cNvPr id="22" name="TextBox 21"/>
            <p:cNvSpPr txBox="1"/>
            <p:nvPr/>
          </p:nvSpPr>
          <p:spPr>
            <a:xfrm>
              <a:off x="954564" y="6061236"/>
              <a:ext cx="364403" cy="461665"/>
            </a:xfrm>
            <a:prstGeom prst="rect">
              <a:avLst/>
            </a:prstGeom>
            <a:noFill/>
          </p:spPr>
          <p:txBody>
            <a:bodyPr wrap="none" rtlCol="0">
              <a:spAutoFit/>
            </a:bodyPr>
            <a:lstStyle/>
            <a:p>
              <a:r>
                <a:rPr lang="en-US" dirty="0" smtClean="0"/>
                <a:t>+</a:t>
              </a:r>
              <a:endParaRPr lang="en-US" dirty="0"/>
            </a:p>
          </p:txBody>
        </p:sp>
        <p:sp>
          <p:nvSpPr>
            <p:cNvPr id="23" name="TextBox 22"/>
            <p:cNvSpPr txBox="1"/>
            <p:nvPr/>
          </p:nvSpPr>
          <p:spPr>
            <a:xfrm>
              <a:off x="959916" y="6240372"/>
              <a:ext cx="364403" cy="461665"/>
            </a:xfrm>
            <a:prstGeom prst="rect">
              <a:avLst/>
            </a:prstGeom>
            <a:noFill/>
          </p:spPr>
          <p:txBody>
            <a:bodyPr wrap="none" rtlCol="0">
              <a:spAutoFit/>
            </a:bodyPr>
            <a:lstStyle/>
            <a:p>
              <a:r>
                <a:rPr lang="en-US" dirty="0" smtClean="0"/>
                <a:t>+</a:t>
              </a:r>
              <a:endParaRPr lang="en-US" dirty="0"/>
            </a:p>
          </p:txBody>
        </p:sp>
      </p:grpSp>
      <p:grpSp>
        <p:nvGrpSpPr>
          <p:cNvPr id="8" name="Group 7"/>
          <p:cNvGrpSpPr/>
          <p:nvPr/>
        </p:nvGrpSpPr>
        <p:grpSpPr>
          <a:xfrm>
            <a:off x="1518704" y="4096089"/>
            <a:ext cx="401795" cy="2611297"/>
            <a:chOff x="1732592" y="4096089"/>
            <a:chExt cx="401795" cy="2611297"/>
          </a:xfrm>
        </p:grpSpPr>
        <p:sp>
          <p:nvSpPr>
            <p:cNvPr id="24" name="Rectangle 23"/>
            <p:cNvSpPr/>
            <p:nvPr/>
          </p:nvSpPr>
          <p:spPr bwMode="auto">
            <a:xfrm>
              <a:off x="1810084" y="4243138"/>
              <a:ext cx="1871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5" name="TextBox 24"/>
            <p:cNvSpPr txBox="1"/>
            <p:nvPr/>
          </p:nvSpPr>
          <p:spPr>
            <a:xfrm>
              <a:off x="1769984" y="4096089"/>
              <a:ext cx="364403" cy="461665"/>
            </a:xfrm>
            <a:prstGeom prst="rect">
              <a:avLst/>
            </a:prstGeom>
            <a:noFill/>
          </p:spPr>
          <p:txBody>
            <a:bodyPr wrap="none" rtlCol="0">
              <a:spAutoFit/>
            </a:bodyPr>
            <a:lstStyle/>
            <a:p>
              <a:r>
                <a:rPr lang="en-US" dirty="0" smtClean="0"/>
                <a:t>+</a:t>
              </a:r>
              <a:endParaRPr lang="en-US" dirty="0"/>
            </a:p>
          </p:txBody>
        </p:sp>
        <p:sp>
          <p:nvSpPr>
            <p:cNvPr id="26" name="TextBox 25"/>
            <p:cNvSpPr txBox="1"/>
            <p:nvPr/>
          </p:nvSpPr>
          <p:spPr>
            <a:xfrm>
              <a:off x="1761968" y="4275225"/>
              <a:ext cx="364403" cy="461665"/>
            </a:xfrm>
            <a:prstGeom prst="rect">
              <a:avLst/>
            </a:prstGeom>
            <a:noFill/>
          </p:spPr>
          <p:txBody>
            <a:bodyPr wrap="none" rtlCol="0">
              <a:spAutoFit/>
            </a:bodyPr>
            <a:lstStyle/>
            <a:p>
              <a:r>
                <a:rPr lang="en-US" dirty="0" smtClean="0"/>
                <a:t>+</a:t>
              </a:r>
              <a:endParaRPr lang="en-US" dirty="0"/>
            </a:p>
          </p:txBody>
        </p:sp>
        <p:sp>
          <p:nvSpPr>
            <p:cNvPr id="27" name="TextBox 26"/>
            <p:cNvSpPr txBox="1"/>
            <p:nvPr/>
          </p:nvSpPr>
          <p:spPr>
            <a:xfrm>
              <a:off x="1753952" y="4454361"/>
              <a:ext cx="364403" cy="461665"/>
            </a:xfrm>
            <a:prstGeom prst="rect">
              <a:avLst/>
            </a:prstGeom>
            <a:noFill/>
          </p:spPr>
          <p:txBody>
            <a:bodyPr wrap="none" rtlCol="0">
              <a:spAutoFit/>
            </a:bodyPr>
            <a:lstStyle/>
            <a:p>
              <a:r>
                <a:rPr lang="en-US" dirty="0" smtClean="0"/>
                <a:t>+</a:t>
              </a:r>
              <a:endParaRPr lang="en-US" dirty="0"/>
            </a:p>
          </p:txBody>
        </p:sp>
        <p:sp>
          <p:nvSpPr>
            <p:cNvPr id="28" name="TextBox 27"/>
            <p:cNvSpPr txBox="1"/>
            <p:nvPr/>
          </p:nvSpPr>
          <p:spPr>
            <a:xfrm>
              <a:off x="1759304" y="4633497"/>
              <a:ext cx="364403" cy="461665"/>
            </a:xfrm>
            <a:prstGeom prst="rect">
              <a:avLst/>
            </a:prstGeom>
            <a:noFill/>
          </p:spPr>
          <p:txBody>
            <a:bodyPr wrap="none" rtlCol="0">
              <a:spAutoFit/>
            </a:bodyPr>
            <a:lstStyle/>
            <a:p>
              <a:r>
                <a:rPr lang="en-US" dirty="0" smtClean="0"/>
                <a:t>+</a:t>
              </a:r>
              <a:endParaRPr lang="en-US" dirty="0"/>
            </a:p>
          </p:txBody>
        </p:sp>
        <p:sp>
          <p:nvSpPr>
            <p:cNvPr id="29" name="TextBox 28"/>
            <p:cNvSpPr txBox="1"/>
            <p:nvPr/>
          </p:nvSpPr>
          <p:spPr>
            <a:xfrm>
              <a:off x="1764656" y="4812633"/>
              <a:ext cx="364403" cy="461665"/>
            </a:xfrm>
            <a:prstGeom prst="rect">
              <a:avLst/>
            </a:prstGeom>
            <a:noFill/>
          </p:spPr>
          <p:txBody>
            <a:bodyPr wrap="none" rtlCol="0">
              <a:spAutoFit/>
            </a:bodyPr>
            <a:lstStyle/>
            <a:p>
              <a:r>
                <a:rPr lang="en-US" dirty="0" smtClean="0"/>
                <a:t>+</a:t>
              </a:r>
              <a:endParaRPr lang="en-US" dirty="0"/>
            </a:p>
          </p:txBody>
        </p:sp>
        <p:sp>
          <p:nvSpPr>
            <p:cNvPr id="30" name="TextBox 29"/>
            <p:cNvSpPr txBox="1"/>
            <p:nvPr/>
          </p:nvSpPr>
          <p:spPr>
            <a:xfrm>
              <a:off x="1756640" y="4991769"/>
              <a:ext cx="364403" cy="461665"/>
            </a:xfrm>
            <a:prstGeom prst="rect">
              <a:avLst/>
            </a:prstGeom>
            <a:noFill/>
          </p:spPr>
          <p:txBody>
            <a:bodyPr wrap="none" rtlCol="0">
              <a:spAutoFit/>
            </a:bodyPr>
            <a:lstStyle/>
            <a:p>
              <a:r>
                <a:rPr lang="en-US" dirty="0" smtClean="0"/>
                <a:t>+</a:t>
              </a:r>
              <a:endParaRPr lang="en-US" dirty="0"/>
            </a:p>
          </p:txBody>
        </p:sp>
        <p:sp>
          <p:nvSpPr>
            <p:cNvPr id="31" name="TextBox 30"/>
            <p:cNvSpPr txBox="1"/>
            <p:nvPr/>
          </p:nvSpPr>
          <p:spPr>
            <a:xfrm>
              <a:off x="1748624" y="5170905"/>
              <a:ext cx="364403" cy="461665"/>
            </a:xfrm>
            <a:prstGeom prst="rect">
              <a:avLst/>
            </a:prstGeom>
            <a:noFill/>
          </p:spPr>
          <p:txBody>
            <a:bodyPr wrap="none" rtlCol="0">
              <a:spAutoFit/>
            </a:bodyPr>
            <a:lstStyle/>
            <a:p>
              <a:r>
                <a:rPr lang="en-US" dirty="0" smtClean="0"/>
                <a:t>+</a:t>
              </a:r>
              <a:endParaRPr lang="en-US" dirty="0"/>
            </a:p>
          </p:txBody>
        </p:sp>
        <p:sp>
          <p:nvSpPr>
            <p:cNvPr id="32" name="TextBox 31"/>
            <p:cNvSpPr txBox="1"/>
            <p:nvPr/>
          </p:nvSpPr>
          <p:spPr>
            <a:xfrm>
              <a:off x="1740608" y="5350041"/>
              <a:ext cx="364403" cy="461665"/>
            </a:xfrm>
            <a:prstGeom prst="rect">
              <a:avLst/>
            </a:prstGeom>
            <a:noFill/>
          </p:spPr>
          <p:txBody>
            <a:bodyPr wrap="none" rtlCol="0">
              <a:spAutoFit/>
            </a:bodyPr>
            <a:lstStyle/>
            <a:p>
              <a:r>
                <a:rPr lang="en-US" dirty="0" smtClean="0"/>
                <a:t>+</a:t>
              </a:r>
              <a:endParaRPr lang="en-US" dirty="0"/>
            </a:p>
          </p:txBody>
        </p:sp>
        <p:sp>
          <p:nvSpPr>
            <p:cNvPr id="33" name="TextBox 32"/>
            <p:cNvSpPr txBox="1"/>
            <p:nvPr/>
          </p:nvSpPr>
          <p:spPr>
            <a:xfrm>
              <a:off x="1732592" y="5529177"/>
              <a:ext cx="364403" cy="461665"/>
            </a:xfrm>
            <a:prstGeom prst="rect">
              <a:avLst/>
            </a:prstGeom>
            <a:noFill/>
          </p:spPr>
          <p:txBody>
            <a:bodyPr wrap="none" rtlCol="0">
              <a:spAutoFit/>
            </a:bodyPr>
            <a:lstStyle/>
            <a:p>
              <a:r>
                <a:rPr lang="en-US" dirty="0" smtClean="0"/>
                <a:t>+</a:t>
              </a:r>
              <a:endParaRPr lang="en-US" dirty="0"/>
            </a:p>
          </p:txBody>
        </p:sp>
        <p:sp>
          <p:nvSpPr>
            <p:cNvPr id="34" name="TextBox 33"/>
            <p:cNvSpPr txBox="1"/>
            <p:nvPr/>
          </p:nvSpPr>
          <p:spPr>
            <a:xfrm>
              <a:off x="1737944" y="5708313"/>
              <a:ext cx="364403" cy="461665"/>
            </a:xfrm>
            <a:prstGeom prst="rect">
              <a:avLst/>
            </a:prstGeom>
            <a:noFill/>
          </p:spPr>
          <p:txBody>
            <a:bodyPr wrap="none" rtlCol="0">
              <a:spAutoFit/>
            </a:bodyPr>
            <a:lstStyle/>
            <a:p>
              <a:r>
                <a:rPr lang="en-US" dirty="0" smtClean="0"/>
                <a:t>+</a:t>
              </a:r>
              <a:endParaRPr lang="en-US" dirty="0"/>
            </a:p>
          </p:txBody>
        </p:sp>
        <p:sp>
          <p:nvSpPr>
            <p:cNvPr id="35" name="TextBox 34"/>
            <p:cNvSpPr txBox="1"/>
            <p:nvPr/>
          </p:nvSpPr>
          <p:spPr>
            <a:xfrm>
              <a:off x="1743296" y="5887449"/>
              <a:ext cx="364403" cy="461665"/>
            </a:xfrm>
            <a:prstGeom prst="rect">
              <a:avLst/>
            </a:prstGeom>
            <a:noFill/>
          </p:spPr>
          <p:txBody>
            <a:bodyPr wrap="none" rtlCol="0">
              <a:spAutoFit/>
            </a:bodyPr>
            <a:lstStyle/>
            <a:p>
              <a:r>
                <a:rPr lang="en-US" dirty="0" smtClean="0"/>
                <a:t>+</a:t>
              </a:r>
              <a:endParaRPr lang="en-US" dirty="0"/>
            </a:p>
          </p:txBody>
        </p:sp>
        <p:sp>
          <p:nvSpPr>
            <p:cNvPr id="36" name="TextBox 35"/>
            <p:cNvSpPr txBox="1"/>
            <p:nvPr/>
          </p:nvSpPr>
          <p:spPr>
            <a:xfrm>
              <a:off x="1748648" y="6066585"/>
              <a:ext cx="364403" cy="461665"/>
            </a:xfrm>
            <a:prstGeom prst="rect">
              <a:avLst/>
            </a:prstGeom>
            <a:noFill/>
          </p:spPr>
          <p:txBody>
            <a:bodyPr wrap="none" rtlCol="0">
              <a:spAutoFit/>
            </a:bodyPr>
            <a:lstStyle/>
            <a:p>
              <a:r>
                <a:rPr lang="en-US" dirty="0" smtClean="0"/>
                <a:t>+</a:t>
              </a:r>
              <a:endParaRPr lang="en-US" dirty="0"/>
            </a:p>
          </p:txBody>
        </p:sp>
        <p:sp>
          <p:nvSpPr>
            <p:cNvPr id="76" name="TextBox 75"/>
            <p:cNvSpPr txBox="1"/>
            <p:nvPr/>
          </p:nvSpPr>
          <p:spPr>
            <a:xfrm>
              <a:off x="1740632" y="6245721"/>
              <a:ext cx="364403" cy="461665"/>
            </a:xfrm>
            <a:prstGeom prst="rect">
              <a:avLst/>
            </a:prstGeom>
            <a:noFill/>
          </p:spPr>
          <p:txBody>
            <a:bodyPr wrap="none" rtlCol="0">
              <a:spAutoFit/>
            </a:bodyPr>
            <a:lstStyle/>
            <a:p>
              <a:r>
                <a:rPr lang="en-US" dirty="0" smtClean="0"/>
                <a:t>+</a:t>
              </a:r>
              <a:endParaRPr lang="en-US" dirty="0"/>
            </a:p>
          </p:txBody>
        </p:sp>
      </p:grpSp>
      <p:grpSp>
        <p:nvGrpSpPr>
          <p:cNvPr id="7" name="Group 6"/>
          <p:cNvGrpSpPr/>
          <p:nvPr/>
        </p:nvGrpSpPr>
        <p:grpSpPr>
          <a:xfrm>
            <a:off x="3400946" y="3997156"/>
            <a:ext cx="308566" cy="2595265"/>
            <a:chOff x="2892929" y="4037263"/>
            <a:chExt cx="308566" cy="2595265"/>
          </a:xfrm>
        </p:grpSpPr>
        <p:sp>
          <p:nvSpPr>
            <p:cNvPr id="37" name="Rectangle 36"/>
            <p:cNvSpPr/>
            <p:nvPr/>
          </p:nvSpPr>
          <p:spPr bwMode="auto">
            <a:xfrm>
              <a:off x="2938379" y="4221748"/>
              <a:ext cx="1871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6" name="TextBox 5"/>
            <p:cNvSpPr txBox="1"/>
            <p:nvPr/>
          </p:nvSpPr>
          <p:spPr>
            <a:xfrm>
              <a:off x="2900945" y="4037263"/>
              <a:ext cx="287158" cy="461665"/>
            </a:xfrm>
            <a:prstGeom prst="rect">
              <a:avLst/>
            </a:prstGeom>
            <a:noFill/>
          </p:spPr>
          <p:txBody>
            <a:bodyPr wrap="none" rtlCol="0">
              <a:spAutoFit/>
            </a:bodyPr>
            <a:lstStyle/>
            <a:p>
              <a:r>
                <a:rPr lang="en-US" dirty="0" smtClean="0"/>
                <a:t>-</a:t>
              </a:r>
              <a:endParaRPr lang="en-US" dirty="0"/>
            </a:p>
          </p:txBody>
        </p:sp>
        <p:sp>
          <p:nvSpPr>
            <p:cNvPr id="38" name="TextBox 37"/>
            <p:cNvSpPr txBox="1"/>
            <p:nvPr/>
          </p:nvSpPr>
          <p:spPr>
            <a:xfrm>
              <a:off x="2892929" y="4189663"/>
              <a:ext cx="287158" cy="461665"/>
            </a:xfrm>
            <a:prstGeom prst="rect">
              <a:avLst/>
            </a:prstGeom>
            <a:noFill/>
          </p:spPr>
          <p:txBody>
            <a:bodyPr wrap="none" rtlCol="0">
              <a:spAutoFit/>
            </a:bodyPr>
            <a:lstStyle/>
            <a:p>
              <a:r>
                <a:rPr lang="en-US" dirty="0" smtClean="0"/>
                <a:t>-</a:t>
              </a:r>
              <a:endParaRPr lang="en-US" dirty="0"/>
            </a:p>
          </p:txBody>
        </p:sp>
        <p:sp>
          <p:nvSpPr>
            <p:cNvPr id="39" name="TextBox 38"/>
            <p:cNvSpPr txBox="1"/>
            <p:nvPr/>
          </p:nvSpPr>
          <p:spPr>
            <a:xfrm>
              <a:off x="2898281" y="4342063"/>
              <a:ext cx="287158" cy="461665"/>
            </a:xfrm>
            <a:prstGeom prst="rect">
              <a:avLst/>
            </a:prstGeom>
            <a:noFill/>
          </p:spPr>
          <p:txBody>
            <a:bodyPr wrap="none" rtlCol="0">
              <a:spAutoFit/>
            </a:bodyPr>
            <a:lstStyle/>
            <a:p>
              <a:r>
                <a:rPr lang="en-US" dirty="0" smtClean="0"/>
                <a:t>-</a:t>
              </a:r>
              <a:endParaRPr lang="en-US" dirty="0"/>
            </a:p>
          </p:txBody>
        </p:sp>
        <p:sp>
          <p:nvSpPr>
            <p:cNvPr id="40" name="TextBox 39"/>
            <p:cNvSpPr txBox="1"/>
            <p:nvPr/>
          </p:nvSpPr>
          <p:spPr>
            <a:xfrm>
              <a:off x="2903633" y="4494463"/>
              <a:ext cx="287158" cy="461665"/>
            </a:xfrm>
            <a:prstGeom prst="rect">
              <a:avLst/>
            </a:prstGeom>
            <a:noFill/>
          </p:spPr>
          <p:txBody>
            <a:bodyPr wrap="none" rtlCol="0">
              <a:spAutoFit/>
            </a:bodyPr>
            <a:lstStyle/>
            <a:p>
              <a:r>
                <a:rPr lang="en-US" dirty="0" smtClean="0"/>
                <a:t>-</a:t>
              </a:r>
              <a:endParaRPr lang="en-US" dirty="0"/>
            </a:p>
          </p:txBody>
        </p:sp>
        <p:sp>
          <p:nvSpPr>
            <p:cNvPr id="41" name="TextBox 40"/>
            <p:cNvSpPr txBox="1"/>
            <p:nvPr/>
          </p:nvSpPr>
          <p:spPr>
            <a:xfrm>
              <a:off x="2908985" y="4646863"/>
              <a:ext cx="287158" cy="461665"/>
            </a:xfrm>
            <a:prstGeom prst="rect">
              <a:avLst/>
            </a:prstGeom>
            <a:noFill/>
          </p:spPr>
          <p:txBody>
            <a:bodyPr wrap="none" rtlCol="0">
              <a:spAutoFit/>
            </a:bodyPr>
            <a:lstStyle/>
            <a:p>
              <a:r>
                <a:rPr lang="en-US" dirty="0" smtClean="0"/>
                <a:t>-</a:t>
              </a:r>
              <a:endParaRPr lang="en-US" dirty="0"/>
            </a:p>
          </p:txBody>
        </p:sp>
        <p:sp>
          <p:nvSpPr>
            <p:cNvPr id="42" name="TextBox 41"/>
            <p:cNvSpPr txBox="1"/>
            <p:nvPr/>
          </p:nvSpPr>
          <p:spPr>
            <a:xfrm>
              <a:off x="2914337" y="4799263"/>
              <a:ext cx="287158" cy="461665"/>
            </a:xfrm>
            <a:prstGeom prst="rect">
              <a:avLst/>
            </a:prstGeom>
            <a:noFill/>
          </p:spPr>
          <p:txBody>
            <a:bodyPr wrap="none" rtlCol="0">
              <a:spAutoFit/>
            </a:bodyPr>
            <a:lstStyle/>
            <a:p>
              <a:r>
                <a:rPr lang="en-US" dirty="0" smtClean="0"/>
                <a:t>-</a:t>
              </a:r>
              <a:endParaRPr lang="en-US" dirty="0"/>
            </a:p>
          </p:txBody>
        </p:sp>
        <p:sp>
          <p:nvSpPr>
            <p:cNvPr id="43" name="TextBox 42"/>
            <p:cNvSpPr txBox="1"/>
            <p:nvPr/>
          </p:nvSpPr>
          <p:spPr>
            <a:xfrm>
              <a:off x="2906321" y="4951663"/>
              <a:ext cx="287158" cy="461665"/>
            </a:xfrm>
            <a:prstGeom prst="rect">
              <a:avLst/>
            </a:prstGeom>
            <a:noFill/>
          </p:spPr>
          <p:txBody>
            <a:bodyPr wrap="none" rtlCol="0">
              <a:spAutoFit/>
            </a:bodyPr>
            <a:lstStyle/>
            <a:p>
              <a:r>
                <a:rPr lang="en-US" dirty="0" smtClean="0"/>
                <a:t>-</a:t>
              </a:r>
              <a:endParaRPr lang="en-US" dirty="0"/>
            </a:p>
          </p:txBody>
        </p:sp>
        <p:sp>
          <p:nvSpPr>
            <p:cNvPr id="44" name="TextBox 43"/>
            <p:cNvSpPr txBox="1"/>
            <p:nvPr/>
          </p:nvSpPr>
          <p:spPr>
            <a:xfrm>
              <a:off x="2898305" y="5104063"/>
              <a:ext cx="287158" cy="461665"/>
            </a:xfrm>
            <a:prstGeom prst="rect">
              <a:avLst/>
            </a:prstGeom>
            <a:noFill/>
          </p:spPr>
          <p:txBody>
            <a:bodyPr wrap="none" rtlCol="0">
              <a:spAutoFit/>
            </a:bodyPr>
            <a:lstStyle/>
            <a:p>
              <a:r>
                <a:rPr lang="en-US" dirty="0" smtClean="0"/>
                <a:t>-</a:t>
              </a:r>
              <a:endParaRPr lang="en-US" dirty="0"/>
            </a:p>
          </p:txBody>
        </p:sp>
        <p:sp>
          <p:nvSpPr>
            <p:cNvPr id="45" name="TextBox 44"/>
            <p:cNvSpPr txBox="1"/>
            <p:nvPr/>
          </p:nvSpPr>
          <p:spPr>
            <a:xfrm>
              <a:off x="2903657" y="5256463"/>
              <a:ext cx="287158" cy="461665"/>
            </a:xfrm>
            <a:prstGeom prst="rect">
              <a:avLst/>
            </a:prstGeom>
            <a:noFill/>
          </p:spPr>
          <p:txBody>
            <a:bodyPr wrap="none" rtlCol="0">
              <a:spAutoFit/>
            </a:bodyPr>
            <a:lstStyle/>
            <a:p>
              <a:r>
                <a:rPr lang="en-US" dirty="0" smtClean="0"/>
                <a:t>-</a:t>
              </a:r>
              <a:endParaRPr lang="en-US" dirty="0"/>
            </a:p>
          </p:txBody>
        </p:sp>
        <p:sp>
          <p:nvSpPr>
            <p:cNvPr id="46" name="TextBox 45"/>
            <p:cNvSpPr txBox="1"/>
            <p:nvPr/>
          </p:nvSpPr>
          <p:spPr>
            <a:xfrm>
              <a:off x="2909009" y="5408863"/>
              <a:ext cx="287158" cy="461665"/>
            </a:xfrm>
            <a:prstGeom prst="rect">
              <a:avLst/>
            </a:prstGeom>
            <a:noFill/>
          </p:spPr>
          <p:txBody>
            <a:bodyPr wrap="none" rtlCol="0">
              <a:spAutoFit/>
            </a:bodyPr>
            <a:lstStyle/>
            <a:p>
              <a:r>
                <a:rPr lang="en-US" dirty="0" smtClean="0"/>
                <a:t>-</a:t>
              </a:r>
              <a:endParaRPr lang="en-US" dirty="0"/>
            </a:p>
          </p:txBody>
        </p:sp>
        <p:sp>
          <p:nvSpPr>
            <p:cNvPr id="47" name="TextBox 46"/>
            <p:cNvSpPr txBox="1"/>
            <p:nvPr/>
          </p:nvSpPr>
          <p:spPr>
            <a:xfrm>
              <a:off x="2900993" y="5561263"/>
              <a:ext cx="287158" cy="461665"/>
            </a:xfrm>
            <a:prstGeom prst="rect">
              <a:avLst/>
            </a:prstGeom>
            <a:noFill/>
          </p:spPr>
          <p:txBody>
            <a:bodyPr wrap="none" rtlCol="0">
              <a:spAutoFit/>
            </a:bodyPr>
            <a:lstStyle/>
            <a:p>
              <a:r>
                <a:rPr lang="en-US" dirty="0" smtClean="0"/>
                <a:t>-</a:t>
              </a:r>
              <a:endParaRPr lang="en-US" dirty="0"/>
            </a:p>
          </p:txBody>
        </p:sp>
        <p:sp>
          <p:nvSpPr>
            <p:cNvPr id="48" name="TextBox 47"/>
            <p:cNvSpPr txBox="1"/>
            <p:nvPr/>
          </p:nvSpPr>
          <p:spPr>
            <a:xfrm>
              <a:off x="2906345" y="5713663"/>
              <a:ext cx="287158" cy="461665"/>
            </a:xfrm>
            <a:prstGeom prst="rect">
              <a:avLst/>
            </a:prstGeom>
            <a:noFill/>
          </p:spPr>
          <p:txBody>
            <a:bodyPr wrap="none" rtlCol="0">
              <a:spAutoFit/>
            </a:bodyPr>
            <a:lstStyle/>
            <a:p>
              <a:r>
                <a:rPr lang="en-US" dirty="0" smtClean="0"/>
                <a:t>-</a:t>
              </a:r>
              <a:endParaRPr lang="en-US" dirty="0"/>
            </a:p>
          </p:txBody>
        </p:sp>
        <p:sp>
          <p:nvSpPr>
            <p:cNvPr id="49" name="TextBox 48"/>
            <p:cNvSpPr txBox="1"/>
            <p:nvPr/>
          </p:nvSpPr>
          <p:spPr>
            <a:xfrm>
              <a:off x="2911697" y="5866063"/>
              <a:ext cx="287158" cy="461665"/>
            </a:xfrm>
            <a:prstGeom prst="rect">
              <a:avLst/>
            </a:prstGeom>
            <a:noFill/>
          </p:spPr>
          <p:txBody>
            <a:bodyPr wrap="none" rtlCol="0">
              <a:spAutoFit/>
            </a:bodyPr>
            <a:lstStyle/>
            <a:p>
              <a:r>
                <a:rPr lang="en-US" dirty="0" smtClean="0"/>
                <a:t>-</a:t>
              </a:r>
              <a:endParaRPr lang="en-US" dirty="0"/>
            </a:p>
          </p:txBody>
        </p:sp>
        <p:sp>
          <p:nvSpPr>
            <p:cNvPr id="50" name="TextBox 49"/>
            <p:cNvSpPr txBox="1"/>
            <p:nvPr/>
          </p:nvSpPr>
          <p:spPr>
            <a:xfrm>
              <a:off x="2903681" y="6018463"/>
              <a:ext cx="287158" cy="461665"/>
            </a:xfrm>
            <a:prstGeom prst="rect">
              <a:avLst/>
            </a:prstGeom>
            <a:noFill/>
          </p:spPr>
          <p:txBody>
            <a:bodyPr wrap="none" rtlCol="0">
              <a:spAutoFit/>
            </a:bodyPr>
            <a:lstStyle/>
            <a:p>
              <a:r>
                <a:rPr lang="en-US" dirty="0" smtClean="0"/>
                <a:t>-</a:t>
              </a:r>
              <a:endParaRPr lang="en-US" dirty="0"/>
            </a:p>
          </p:txBody>
        </p:sp>
        <p:sp>
          <p:nvSpPr>
            <p:cNvPr id="51" name="TextBox 50"/>
            <p:cNvSpPr txBox="1"/>
            <p:nvPr/>
          </p:nvSpPr>
          <p:spPr>
            <a:xfrm>
              <a:off x="2895665" y="6170863"/>
              <a:ext cx="287158" cy="461665"/>
            </a:xfrm>
            <a:prstGeom prst="rect">
              <a:avLst/>
            </a:prstGeom>
            <a:noFill/>
          </p:spPr>
          <p:txBody>
            <a:bodyPr wrap="none" rtlCol="0">
              <a:spAutoFit/>
            </a:bodyPr>
            <a:lstStyle/>
            <a:p>
              <a:r>
                <a:rPr lang="en-US" dirty="0" smtClean="0"/>
                <a:t>-</a:t>
              </a:r>
              <a:endParaRPr lang="en-US" dirty="0"/>
            </a:p>
          </p:txBody>
        </p:sp>
      </p:grpSp>
      <p:grpSp>
        <p:nvGrpSpPr>
          <p:cNvPr id="53" name="Group 52"/>
          <p:cNvGrpSpPr/>
          <p:nvPr/>
        </p:nvGrpSpPr>
        <p:grpSpPr>
          <a:xfrm>
            <a:off x="4021236" y="4002503"/>
            <a:ext cx="308566" cy="2595265"/>
            <a:chOff x="2892929" y="4037263"/>
            <a:chExt cx="308566" cy="2595265"/>
          </a:xfrm>
        </p:grpSpPr>
        <p:sp>
          <p:nvSpPr>
            <p:cNvPr id="54" name="Rectangle 53"/>
            <p:cNvSpPr/>
            <p:nvPr/>
          </p:nvSpPr>
          <p:spPr bwMode="auto">
            <a:xfrm>
              <a:off x="2938379" y="4221748"/>
              <a:ext cx="1871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55" name="TextBox 54"/>
            <p:cNvSpPr txBox="1"/>
            <p:nvPr/>
          </p:nvSpPr>
          <p:spPr>
            <a:xfrm>
              <a:off x="2900945" y="4037263"/>
              <a:ext cx="287158" cy="461665"/>
            </a:xfrm>
            <a:prstGeom prst="rect">
              <a:avLst/>
            </a:prstGeom>
            <a:noFill/>
          </p:spPr>
          <p:txBody>
            <a:bodyPr wrap="none" rtlCol="0">
              <a:spAutoFit/>
            </a:bodyPr>
            <a:lstStyle/>
            <a:p>
              <a:r>
                <a:rPr lang="en-US" dirty="0" smtClean="0"/>
                <a:t>-</a:t>
              </a:r>
              <a:endParaRPr lang="en-US" dirty="0"/>
            </a:p>
          </p:txBody>
        </p:sp>
        <p:sp>
          <p:nvSpPr>
            <p:cNvPr id="56" name="TextBox 55"/>
            <p:cNvSpPr txBox="1"/>
            <p:nvPr/>
          </p:nvSpPr>
          <p:spPr>
            <a:xfrm>
              <a:off x="2892929" y="4189663"/>
              <a:ext cx="287158" cy="461665"/>
            </a:xfrm>
            <a:prstGeom prst="rect">
              <a:avLst/>
            </a:prstGeom>
            <a:noFill/>
          </p:spPr>
          <p:txBody>
            <a:bodyPr wrap="none" rtlCol="0">
              <a:spAutoFit/>
            </a:bodyPr>
            <a:lstStyle/>
            <a:p>
              <a:r>
                <a:rPr lang="en-US" dirty="0" smtClean="0"/>
                <a:t>-</a:t>
              </a:r>
              <a:endParaRPr lang="en-US" dirty="0"/>
            </a:p>
          </p:txBody>
        </p:sp>
        <p:sp>
          <p:nvSpPr>
            <p:cNvPr id="57" name="TextBox 56"/>
            <p:cNvSpPr txBox="1"/>
            <p:nvPr/>
          </p:nvSpPr>
          <p:spPr>
            <a:xfrm>
              <a:off x="2898281" y="4342063"/>
              <a:ext cx="287158" cy="461665"/>
            </a:xfrm>
            <a:prstGeom prst="rect">
              <a:avLst/>
            </a:prstGeom>
            <a:noFill/>
          </p:spPr>
          <p:txBody>
            <a:bodyPr wrap="none" rtlCol="0">
              <a:spAutoFit/>
            </a:bodyPr>
            <a:lstStyle/>
            <a:p>
              <a:r>
                <a:rPr lang="en-US" dirty="0" smtClean="0"/>
                <a:t>-</a:t>
              </a:r>
              <a:endParaRPr lang="en-US" dirty="0"/>
            </a:p>
          </p:txBody>
        </p:sp>
        <p:sp>
          <p:nvSpPr>
            <p:cNvPr id="58" name="TextBox 57"/>
            <p:cNvSpPr txBox="1"/>
            <p:nvPr/>
          </p:nvSpPr>
          <p:spPr>
            <a:xfrm>
              <a:off x="2903633" y="4494463"/>
              <a:ext cx="287158" cy="461665"/>
            </a:xfrm>
            <a:prstGeom prst="rect">
              <a:avLst/>
            </a:prstGeom>
            <a:noFill/>
          </p:spPr>
          <p:txBody>
            <a:bodyPr wrap="none" rtlCol="0">
              <a:spAutoFit/>
            </a:bodyPr>
            <a:lstStyle/>
            <a:p>
              <a:r>
                <a:rPr lang="en-US" dirty="0" smtClean="0"/>
                <a:t>-</a:t>
              </a:r>
              <a:endParaRPr lang="en-US" dirty="0"/>
            </a:p>
          </p:txBody>
        </p:sp>
        <p:sp>
          <p:nvSpPr>
            <p:cNvPr id="59" name="TextBox 58"/>
            <p:cNvSpPr txBox="1"/>
            <p:nvPr/>
          </p:nvSpPr>
          <p:spPr>
            <a:xfrm>
              <a:off x="2908985" y="4646863"/>
              <a:ext cx="287158" cy="461665"/>
            </a:xfrm>
            <a:prstGeom prst="rect">
              <a:avLst/>
            </a:prstGeom>
            <a:noFill/>
          </p:spPr>
          <p:txBody>
            <a:bodyPr wrap="none" rtlCol="0">
              <a:spAutoFit/>
            </a:bodyPr>
            <a:lstStyle/>
            <a:p>
              <a:r>
                <a:rPr lang="en-US" dirty="0" smtClean="0"/>
                <a:t>-</a:t>
              </a:r>
              <a:endParaRPr lang="en-US" dirty="0"/>
            </a:p>
          </p:txBody>
        </p:sp>
        <p:sp>
          <p:nvSpPr>
            <p:cNvPr id="60" name="TextBox 59"/>
            <p:cNvSpPr txBox="1"/>
            <p:nvPr/>
          </p:nvSpPr>
          <p:spPr>
            <a:xfrm>
              <a:off x="2914337" y="4799263"/>
              <a:ext cx="287158" cy="461665"/>
            </a:xfrm>
            <a:prstGeom prst="rect">
              <a:avLst/>
            </a:prstGeom>
            <a:noFill/>
          </p:spPr>
          <p:txBody>
            <a:bodyPr wrap="none" rtlCol="0">
              <a:spAutoFit/>
            </a:bodyPr>
            <a:lstStyle/>
            <a:p>
              <a:r>
                <a:rPr lang="en-US" dirty="0" smtClean="0"/>
                <a:t>-</a:t>
              </a:r>
              <a:endParaRPr lang="en-US" dirty="0"/>
            </a:p>
          </p:txBody>
        </p:sp>
        <p:sp>
          <p:nvSpPr>
            <p:cNvPr id="61" name="TextBox 60"/>
            <p:cNvSpPr txBox="1"/>
            <p:nvPr/>
          </p:nvSpPr>
          <p:spPr>
            <a:xfrm>
              <a:off x="2906321" y="4951663"/>
              <a:ext cx="287158" cy="461665"/>
            </a:xfrm>
            <a:prstGeom prst="rect">
              <a:avLst/>
            </a:prstGeom>
            <a:noFill/>
          </p:spPr>
          <p:txBody>
            <a:bodyPr wrap="none" rtlCol="0">
              <a:spAutoFit/>
            </a:bodyPr>
            <a:lstStyle/>
            <a:p>
              <a:r>
                <a:rPr lang="en-US" dirty="0" smtClean="0"/>
                <a:t>-</a:t>
              </a:r>
              <a:endParaRPr lang="en-US" dirty="0"/>
            </a:p>
          </p:txBody>
        </p:sp>
        <p:sp>
          <p:nvSpPr>
            <p:cNvPr id="62" name="TextBox 61"/>
            <p:cNvSpPr txBox="1"/>
            <p:nvPr/>
          </p:nvSpPr>
          <p:spPr>
            <a:xfrm>
              <a:off x="2898305" y="5104063"/>
              <a:ext cx="287158" cy="461665"/>
            </a:xfrm>
            <a:prstGeom prst="rect">
              <a:avLst/>
            </a:prstGeom>
            <a:noFill/>
          </p:spPr>
          <p:txBody>
            <a:bodyPr wrap="none" rtlCol="0">
              <a:spAutoFit/>
            </a:bodyPr>
            <a:lstStyle/>
            <a:p>
              <a:r>
                <a:rPr lang="en-US" dirty="0" smtClean="0"/>
                <a:t>-</a:t>
              </a:r>
              <a:endParaRPr lang="en-US" dirty="0"/>
            </a:p>
          </p:txBody>
        </p:sp>
        <p:sp>
          <p:nvSpPr>
            <p:cNvPr id="63" name="TextBox 62"/>
            <p:cNvSpPr txBox="1"/>
            <p:nvPr/>
          </p:nvSpPr>
          <p:spPr>
            <a:xfrm>
              <a:off x="2903657" y="5256463"/>
              <a:ext cx="287158" cy="461665"/>
            </a:xfrm>
            <a:prstGeom prst="rect">
              <a:avLst/>
            </a:prstGeom>
            <a:noFill/>
          </p:spPr>
          <p:txBody>
            <a:bodyPr wrap="none" rtlCol="0">
              <a:spAutoFit/>
            </a:bodyPr>
            <a:lstStyle/>
            <a:p>
              <a:r>
                <a:rPr lang="en-US" dirty="0" smtClean="0"/>
                <a:t>-</a:t>
              </a:r>
              <a:endParaRPr lang="en-US" dirty="0"/>
            </a:p>
          </p:txBody>
        </p:sp>
        <p:sp>
          <p:nvSpPr>
            <p:cNvPr id="64" name="TextBox 63"/>
            <p:cNvSpPr txBox="1"/>
            <p:nvPr/>
          </p:nvSpPr>
          <p:spPr>
            <a:xfrm>
              <a:off x="2909009" y="5408863"/>
              <a:ext cx="287158" cy="461665"/>
            </a:xfrm>
            <a:prstGeom prst="rect">
              <a:avLst/>
            </a:prstGeom>
            <a:noFill/>
          </p:spPr>
          <p:txBody>
            <a:bodyPr wrap="none" rtlCol="0">
              <a:spAutoFit/>
            </a:bodyPr>
            <a:lstStyle/>
            <a:p>
              <a:r>
                <a:rPr lang="en-US" dirty="0" smtClean="0"/>
                <a:t>-</a:t>
              </a:r>
              <a:endParaRPr lang="en-US" dirty="0"/>
            </a:p>
          </p:txBody>
        </p:sp>
        <p:sp>
          <p:nvSpPr>
            <p:cNvPr id="65" name="TextBox 64"/>
            <p:cNvSpPr txBox="1"/>
            <p:nvPr/>
          </p:nvSpPr>
          <p:spPr>
            <a:xfrm>
              <a:off x="2900993" y="5561263"/>
              <a:ext cx="287158" cy="461665"/>
            </a:xfrm>
            <a:prstGeom prst="rect">
              <a:avLst/>
            </a:prstGeom>
            <a:noFill/>
          </p:spPr>
          <p:txBody>
            <a:bodyPr wrap="none" rtlCol="0">
              <a:spAutoFit/>
            </a:bodyPr>
            <a:lstStyle/>
            <a:p>
              <a:r>
                <a:rPr lang="en-US" dirty="0" smtClean="0"/>
                <a:t>-</a:t>
              </a:r>
              <a:endParaRPr lang="en-US" dirty="0"/>
            </a:p>
          </p:txBody>
        </p:sp>
        <p:sp>
          <p:nvSpPr>
            <p:cNvPr id="66" name="TextBox 65"/>
            <p:cNvSpPr txBox="1"/>
            <p:nvPr/>
          </p:nvSpPr>
          <p:spPr>
            <a:xfrm>
              <a:off x="2906345" y="5713663"/>
              <a:ext cx="287158" cy="461665"/>
            </a:xfrm>
            <a:prstGeom prst="rect">
              <a:avLst/>
            </a:prstGeom>
            <a:noFill/>
          </p:spPr>
          <p:txBody>
            <a:bodyPr wrap="none" rtlCol="0">
              <a:spAutoFit/>
            </a:bodyPr>
            <a:lstStyle/>
            <a:p>
              <a:r>
                <a:rPr lang="en-US" dirty="0" smtClean="0"/>
                <a:t>-</a:t>
              </a:r>
              <a:endParaRPr lang="en-US" dirty="0"/>
            </a:p>
          </p:txBody>
        </p:sp>
        <p:sp>
          <p:nvSpPr>
            <p:cNvPr id="67" name="TextBox 66"/>
            <p:cNvSpPr txBox="1"/>
            <p:nvPr/>
          </p:nvSpPr>
          <p:spPr>
            <a:xfrm>
              <a:off x="2911697" y="5866063"/>
              <a:ext cx="287158" cy="461665"/>
            </a:xfrm>
            <a:prstGeom prst="rect">
              <a:avLst/>
            </a:prstGeom>
            <a:noFill/>
          </p:spPr>
          <p:txBody>
            <a:bodyPr wrap="none" rtlCol="0">
              <a:spAutoFit/>
            </a:bodyPr>
            <a:lstStyle/>
            <a:p>
              <a:r>
                <a:rPr lang="en-US" dirty="0" smtClean="0"/>
                <a:t>-</a:t>
              </a:r>
              <a:endParaRPr lang="en-US" dirty="0"/>
            </a:p>
          </p:txBody>
        </p:sp>
        <p:sp>
          <p:nvSpPr>
            <p:cNvPr id="68" name="TextBox 67"/>
            <p:cNvSpPr txBox="1"/>
            <p:nvPr/>
          </p:nvSpPr>
          <p:spPr>
            <a:xfrm>
              <a:off x="2903681" y="6018463"/>
              <a:ext cx="287158" cy="461665"/>
            </a:xfrm>
            <a:prstGeom prst="rect">
              <a:avLst/>
            </a:prstGeom>
            <a:noFill/>
          </p:spPr>
          <p:txBody>
            <a:bodyPr wrap="none" rtlCol="0">
              <a:spAutoFit/>
            </a:bodyPr>
            <a:lstStyle/>
            <a:p>
              <a:r>
                <a:rPr lang="en-US" dirty="0" smtClean="0"/>
                <a:t>-</a:t>
              </a:r>
              <a:endParaRPr lang="en-US" dirty="0"/>
            </a:p>
          </p:txBody>
        </p:sp>
        <p:sp>
          <p:nvSpPr>
            <p:cNvPr id="69" name="TextBox 68"/>
            <p:cNvSpPr txBox="1"/>
            <p:nvPr/>
          </p:nvSpPr>
          <p:spPr>
            <a:xfrm>
              <a:off x="2895665" y="6170863"/>
              <a:ext cx="287158" cy="461665"/>
            </a:xfrm>
            <a:prstGeom prst="rect">
              <a:avLst/>
            </a:prstGeom>
            <a:noFill/>
          </p:spPr>
          <p:txBody>
            <a:bodyPr wrap="none" rtlCol="0">
              <a:spAutoFit/>
            </a:bodyPr>
            <a:lstStyle/>
            <a:p>
              <a:r>
                <a:rPr lang="en-US" dirty="0" smtClean="0"/>
                <a:t>-</a:t>
              </a:r>
              <a:endParaRPr lang="en-US" dirty="0"/>
            </a:p>
          </p:txBody>
        </p:sp>
      </p:grpSp>
      <p:cxnSp>
        <p:nvCxnSpPr>
          <p:cNvPr id="71" name="Straight Arrow Connector 70"/>
          <p:cNvCxnSpPr>
            <a:stCxn id="31" idx="3"/>
          </p:cNvCxnSpPr>
          <p:nvPr/>
        </p:nvCxnSpPr>
        <p:spPr bwMode="auto">
          <a:xfrm flipV="1">
            <a:off x="1899139" y="5400842"/>
            <a:ext cx="587394" cy="89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Straight Arrow Connector 72"/>
          <p:cNvCxnSpPr/>
          <p:nvPr/>
        </p:nvCxnSpPr>
        <p:spPr bwMode="auto">
          <a:xfrm flipH="1" flipV="1">
            <a:off x="294105" y="5387474"/>
            <a:ext cx="601579" cy="133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4" name="Straight Arrow Connector 73"/>
          <p:cNvCxnSpPr/>
          <p:nvPr/>
        </p:nvCxnSpPr>
        <p:spPr bwMode="auto">
          <a:xfrm flipV="1">
            <a:off x="4391022" y="5232395"/>
            <a:ext cx="587394" cy="89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Arrow Connector 74"/>
          <p:cNvCxnSpPr/>
          <p:nvPr/>
        </p:nvCxnSpPr>
        <p:spPr bwMode="auto">
          <a:xfrm flipH="1" flipV="1">
            <a:off x="2665676" y="5245763"/>
            <a:ext cx="601579" cy="133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77" name="Group 76"/>
          <p:cNvGrpSpPr/>
          <p:nvPr/>
        </p:nvGrpSpPr>
        <p:grpSpPr>
          <a:xfrm>
            <a:off x="6312570" y="3994487"/>
            <a:ext cx="308566" cy="2595265"/>
            <a:chOff x="2892929" y="4037263"/>
            <a:chExt cx="308566" cy="2595265"/>
          </a:xfrm>
        </p:grpSpPr>
        <p:sp>
          <p:nvSpPr>
            <p:cNvPr id="78" name="Rectangle 77"/>
            <p:cNvSpPr/>
            <p:nvPr/>
          </p:nvSpPr>
          <p:spPr bwMode="auto">
            <a:xfrm>
              <a:off x="2938379" y="4221748"/>
              <a:ext cx="1871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79" name="TextBox 78"/>
            <p:cNvSpPr txBox="1"/>
            <p:nvPr/>
          </p:nvSpPr>
          <p:spPr>
            <a:xfrm>
              <a:off x="2900945" y="4037263"/>
              <a:ext cx="287158" cy="461665"/>
            </a:xfrm>
            <a:prstGeom prst="rect">
              <a:avLst/>
            </a:prstGeom>
            <a:noFill/>
          </p:spPr>
          <p:txBody>
            <a:bodyPr wrap="none" rtlCol="0">
              <a:spAutoFit/>
            </a:bodyPr>
            <a:lstStyle/>
            <a:p>
              <a:r>
                <a:rPr lang="en-US" dirty="0" smtClean="0"/>
                <a:t>-</a:t>
              </a:r>
              <a:endParaRPr lang="en-US" dirty="0"/>
            </a:p>
          </p:txBody>
        </p:sp>
        <p:sp>
          <p:nvSpPr>
            <p:cNvPr id="80" name="TextBox 79"/>
            <p:cNvSpPr txBox="1"/>
            <p:nvPr/>
          </p:nvSpPr>
          <p:spPr>
            <a:xfrm>
              <a:off x="2892929" y="4189663"/>
              <a:ext cx="287158" cy="461665"/>
            </a:xfrm>
            <a:prstGeom prst="rect">
              <a:avLst/>
            </a:prstGeom>
            <a:noFill/>
          </p:spPr>
          <p:txBody>
            <a:bodyPr wrap="none" rtlCol="0">
              <a:spAutoFit/>
            </a:bodyPr>
            <a:lstStyle/>
            <a:p>
              <a:r>
                <a:rPr lang="en-US" dirty="0" smtClean="0"/>
                <a:t>-</a:t>
              </a:r>
              <a:endParaRPr lang="en-US" dirty="0"/>
            </a:p>
          </p:txBody>
        </p:sp>
        <p:sp>
          <p:nvSpPr>
            <p:cNvPr id="81" name="TextBox 80"/>
            <p:cNvSpPr txBox="1"/>
            <p:nvPr/>
          </p:nvSpPr>
          <p:spPr>
            <a:xfrm>
              <a:off x="2898281" y="4342063"/>
              <a:ext cx="287158" cy="461665"/>
            </a:xfrm>
            <a:prstGeom prst="rect">
              <a:avLst/>
            </a:prstGeom>
            <a:noFill/>
          </p:spPr>
          <p:txBody>
            <a:bodyPr wrap="none" rtlCol="0">
              <a:spAutoFit/>
            </a:bodyPr>
            <a:lstStyle/>
            <a:p>
              <a:r>
                <a:rPr lang="en-US" dirty="0" smtClean="0"/>
                <a:t>-</a:t>
              </a:r>
              <a:endParaRPr lang="en-US" dirty="0"/>
            </a:p>
          </p:txBody>
        </p:sp>
        <p:sp>
          <p:nvSpPr>
            <p:cNvPr id="82" name="TextBox 81"/>
            <p:cNvSpPr txBox="1"/>
            <p:nvPr/>
          </p:nvSpPr>
          <p:spPr>
            <a:xfrm>
              <a:off x="2903633" y="4494463"/>
              <a:ext cx="287158" cy="461665"/>
            </a:xfrm>
            <a:prstGeom prst="rect">
              <a:avLst/>
            </a:prstGeom>
            <a:noFill/>
          </p:spPr>
          <p:txBody>
            <a:bodyPr wrap="none" rtlCol="0">
              <a:spAutoFit/>
            </a:bodyPr>
            <a:lstStyle/>
            <a:p>
              <a:r>
                <a:rPr lang="en-US" dirty="0" smtClean="0"/>
                <a:t>-</a:t>
              </a:r>
              <a:endParaRPr lang="en-US" dirty="0"/>
            </a:p>
          </p:txBody>
        </p:sp>
        <p:sp>
          <p:nvSpPr>
            <p:cNvPr id="83" name="TextBox 82"/>
            <p:cNvSpPr txBox="1"/>
            <p:nvPr/>
          </p:nvSpPr>
          <p:spPr>
            <a:xfrm>
              <a:off x="2908985" y="4646863"/>
              <a:ext cx="287158" cy="461665"/>
            </a:xfrm>
            <a:prstGeom prst="rect">
              <a:avLst/>
            </a:prstGeom>
            <a:noFill/>
          </p:spPr>
          <p:txBody>
            <a:bodyPr wrap="none" rtlCol="0">
              <a:spAutoFit/>
            </a:bodyPr>
            <a:lstStyle/>
            <a:p>
              <a:r>
                <a:rPr lang="en-US" dirty="0" smtClean="0"/>
                <a:t>-</a:t>
              </a:r>
              <a:endParaRPr lang="en-US" dirty="0"/>
            </a:p>
          </p:txBody>
        </p:sp>
        <p:sp>
          <p:nvSpPr>
            <p:cNvPr id="84" name="TextBox 83"/>
            <p:cNvSpPr txBox="1"/>
            <p:nvPr/>
          </p:nvSpPr>
          <p:spPr>
            <a:xfrm>
              <a:off x="2914337" y="4799263"/>
              <a:ext cx="287158" cy="461665"/>
            </a:xfrm>
            <a:prstGeom prst="rect">
              <a:avLst/>
            </a:prstGeom>
            <a:noFill/>
          </p:spPr>
          <p:txBody>
            <a:bodyPr wrap="none" rtlCol="0">
              <a:spAutoFit/>
            </a:bodyPr>
            <a:lstStyle/>
            <a:p>
              <a:r>
                <a:rPr lang="en-US" dirty="0" smtClean="0"/>
                <a:t>-</a:t>
              </a:r>
              <a:endParaRPr lang="en-US" dirty="0"/>
            </a:p>
          </p:txBody>
        </p:sp>
        <p:sp>
          <p:nvSpPr>
            <p:cNvPr id="85" name="TextBox 84"/>
            <p:cNvSpPr txBox="1"/>
            <p:nvPr/>
          </p:nvSpPr>
          <p:spPr>
            <a:xfrm>
              <a:off x="2906321" y="4951663"/>
              <a:ext cx="287158" cy="461665"/>
            </a:xfrm>
            <a:prstGeom prst="rect">
              <a:avLst/>
            </a:prstGeom>
            <a:noFill/>
          </p:spPr>
          <p:txBody>
            <a:bodyPr wrap="none" rtlCol="0">
              <a:spAutoFit/>
            </a:bodyPr>
            <a:lstStyle/>
            <a:p>
              <a:r>
                <a:rPr lang="en-US" dirty="0" smtClean="0"/>
                <a:t>-</a:t>
              </a:r>
              <a:endParaRPr lang="en-US" dirty="0"/>
            </a:p>
          </p:txBody>
        </p:sp>
        <p:sp>
          <p:nvSpPr>
            <p:cNvPr id="86" name="TextBox 85"/>
            <p:cNvSpPr txBox="1"/>
            <p:nvPr/>
          </p:nvSpPr>
          <p:spPr>
            <a:xfrm>
              <a:off x="2898305" y="5104063"/>
              <a:ext cx="287158" cy="461665"/>
            </a:xfrm>
            <a:prstGeom prst="rect">
              <a:avLst/>
            </a:prstGeom>
            <a:noFill/>
          </p:spPr>
          <p:txBody>
            <a:bodyPr wrap="none" rtlCol="0">
              <a:spAutoFit/>
            </a:bodyPr>
            <a:lstStyle/>
            <a:p>
              <a:r>
                <a:rPr lang="en-US" dirty="0" smtClean="0"/>
                <a:t>-</a:t>
              </a:r>
              <a:endParaRPr lang="en-US" dirty="0"/>
            </a:p>
          </p:txBody>
        </p:sp>
        <p:sp>
          <p:nvSpPr>
            <p:cNvPr id="87" name="TextBox 86"/>
            <p:cNvSpPr txBox="1"/>
            <p:nvPr/>
          </p:nvSpPr>
          <p:spPr>
            <a:xfrm>
              <a:off x="2903657" y="5256463"/>
              <a:ext cx="287158" cy="461665"/>
            </a:xfrm>
            <a:prstGeom prst="rect">
              <a:avLst/>
            </a:prstGeom>
            <a:noFill/>
          </p:spPr>
          <p:txBody>
            <a:bodyPr wrap="none" rtlCol="0">
              <a:spAutoFit/>
            </a:bodyPr>
            <a:lstStyle/>
            <a:p>
              <a:r>
                <a:rPr lang="en-US" dirty="0" smtClean="0"/>
                <a:t>-</a:t>
              </a:r>
              <a:endParaRPr lang="en-US" dirty="0"/>
            </a:p>
          </p:txBody>
        </p:sp>
        <p:sp>
          <p:nvSpPr>
            <p:cNvPr id="88" name="TextBox 87"/>
            <p:cNvSpPr txBox="1"/>
            <p:nvPr/>
          </p:nvSpPr>
          <p:spPr>
            <a:xfrm>
              <a:off x="2909009" y="5408863"/>
              <a:ext cx="287158" cy="461665"/>
            </a:xfrm>
            <a:prstGeom prst="rect">
              <a:avLst/>
            </a:prstGeom>
            <a:noFill/>
          </p:spPr>
          <p:txBody>
            <a:bodyPr wrap="none" rtlCol="0">
              <a:spAutoFit/>
            </a:bodyPr>
            <a:lstStyle/>
            <a:p>
              <a:r>
                <a:rPr lang="en-US" dirty="0" smtClean="0"/>
                <a:t>-</a:t>
              </a:r>
              <a:endParaRPr lang="en-US" dirty="0"/>
            </a:p>
          </p:txBody>
        </p:sp>
        <p:sp>
          <p:nvSpPr>
            <p:cNvPr id="89" name="TextBox 88"/>
            <p:cNvSpPr txBox="1"/>
            <p:nvPr/>
          </p:nvSpPr>
          <p:spPr>
            <a:xfrm>
              <a:off x="2900993" y="5561263"/>
              <a:ext cx="287158" cy="461665"/>
            </a:xfrm>
            <a:prstGeom prst="rect">
              <a:avLst/>
            </a:prstGeom>
            <a:noFill/>
          </p:spPr>
          <p:txBody>
            <a:bodyPr wrap="none" rtlCol="0">
              <a:spAutoFit/>
            </a:bodyPr>
            <a:lstStyle/>
            <a:p>
              <a:r>
                <a:rPr lang="en-US" dirty="0" smtClean="0"/>
                <a:t>-</a:t>
              </a:r>
              <a:endParaRPr lang="en-US" dirty="0"/>
            </a:p>
          </p:txBody>
        </p:sp>
        <p:sp>
          <p:nvSpPr>
            <p:cNvPr id="90" name="TextBox 89"/>
            <p:cNvSpPr txBox="1"/>
            <p:nvPr/>
          </p:nvSpPr>
          <p:spPr>
            <a:xfrm>
              <a:off x="2906345" y="5713663"/>
              <a:ext cx="287158" cy="461665"/>
            </a:xfrm>
            <a:prstGeom prst="rect">
              <a:avLst/>
            </a:prstGeom>
            <a:noFill/>
          </p:spPr>
          <p:txBody>
            <a:bodyPr wrap="none" rtlCol="0">
              <a:spAutoFit/>
            </a:bodyPr>
            <a:lstStyle/>
            <a:p>
              <a:r>
                <a:rPr lang="en-US" dirty="0" smtClean="0"/>
                <a:t>-</a:t>
              </a:r>
              <a:endParaRPr lang="en-US" dirty="0"/>
            </a:p>
          </p:txBody>
        </p:sp>
        <p:sp>
          <p:nvSpPr>
            <p:cNvPr id="91" name="TextBox 90"/>
            <p:cNvSpPr txBox="1"/>
            <p:nvPr/>
          </p:nvSpPr>
          <p:spPr>
            <a:xfrm>
              <a:off x="2911697" y="5866063"/>
              <a:ext cx="287158" cy="461665"/>
            </a:xfrm>
            <a:prstGeom prst="rect">
              <a:avLst/>
            </a:prstGeom>
            <a:noFill/>
          </p:spPr>
          <p:txBody>
            <a:bodyPr wrap="none" rtlCol="0">
              <a:spAutoFit/>
            </a:bodyPr>
            <a:lstStyle/>
            <a:p>
              <a:r>
                <a:rPr lang="en-US" dirty="0" smtClean="0"/>
                <a:t>-</a:t>
              </a:r>
              <a:endParaRPr lang="en-US" dirty="0"/>
            </a:p>
          </p:txBody>
        </p:sp>
        <p:sp>
          <p:nvSpPr>
            <p:cNvPr id="92" name="TextBox 91"/>
            <p:cNvSpPr txBox="1"/>
            <p:nvPr/>
          </p:nvSpPr>
          <p:spPr>
            <a:xfrm>
              <a:off x="2903681" y="6018463"/>
              <a:ext cx="287158" cy="461665"/>
            </a:xfrm>
            <a:prstGeom prst="rect">
              <a:avLst/>
            </a:prstGeom>
            <a:noFill/>
          </p:spPr>
          <p:txBody>
            <a:bodyPr wrap="none" rtlCol="0">
              <a:spAutoFit/>
            </a:bodyPr>
            <a:lstStyle/>
            <a:p>
              <a:r>
                <a:rPr lang="en-US" dirty="0" smtClean="0"/>
                <a:t>-</a:t>
              </a:r>
              <a:endParaRPr lang="en-US" dirty="0"/>
            </a:p>
          </p:txBody>
        </p:sp>
        <p:sp>
          <p:nvSpPr>
            <p:cNvPr id="93" name="TextBox 92"/>
            <p:cNvSpPr txBox="1"/>
            <p:nvPr/>
          </p:nvSpPr>
          <p:spPr>
            <a:xfrm>
              <a:off x="2895665" y="6170863"/>
              <a:ext cx="287158" cy="461665"/>
            </a:xfrm>
            <a:prstGeom prst="rect">
              <a:avLst/>
            </a:prstGeom>
            <a:noFill/>
          </p:spPr>
          <p:txBody>
            <a:bodyPr wrap="none" rtlCol="0">
              <a:spAutoFit/>
            </a:bodyPr>
            <a:lstStyle/>
            <a:p>
              <a:r>
                <a:rPr lang="en-US" dirty="0" smtClean="0"/>
                <a:t>-</a:t>
              </a:r>
              <a:endParaRPr lang="en-US" dirty="0"/>
            </a:p>
          </p:txBody>
        </p:sp>
      </p:grpSp>
      <p:grpSp>
        <p:nvGrpSpPr>
          <p:cNvPr id="94" name="Group 93"/>
          <p:cNvGrpSpPr/>
          <p:nvPr/>
        </p:nvGrpSpPr>
        <p:grpSpPr>
          <a:xfrm>
            <a:off x="5400889" y="4034595"/>
            <a:ext cx="401795" cy="2611297"/>
            <a:chOff x="1732592" y="4096089"/>
            <a:chExt cx="401795" cy="2611297"/>
          </a:xfrm>
        </p:grpSpPr>
        <p:sp>
          <p:nvSpPr>
            <p:cNvPr id="95" name="Rectangle 94"/>
            <p:cNvSpPr/>
            <p:nvPr/>
          </p:nvSpPr>
          <p:spPr bwMode="auto">
            <a:xfrm>
              <a:off x="1810084" y="4243138"/>
              <a:ext cx="1871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96" name="TextBox 95"/>
            <p:cNvSpPr txBox="1"/>
            <p:nvPr/>
          </p:nvSpPr>
          <p:spPr>
            <a:xfrm>
              <a:off x="1769984" y="4096089"/>
              <a:ext cx="364403" cy="461665"/>
            </a:xfrm>
            <a:prstGeom prst="rect">
              <a:avLst/>
            </a:prstGeom>
            <a:noFill/>
          </p:spPr>
          <p:txBody>
            <a:bodyPr wrap="none" rtlCol="0">
              <a:spAutoFit/>
            </a:bodyPr>
            <a:lstStyle/>
            <a:p>
              <a:r>
                <a:rPr lang="en-US" dirty="0" smtClean="0"/>
                <a:t>+</a:t>
              </a:r>
              <a:endParaRPr lang="en-US" dirty="0"/>
            </a:p>
          </p:txBody>
        </p:sp>
        <p:sp>
          <p:nvSpPr>
            <p:cNvPr id="97" name="TextBox 96"/>
            <p:cNvSpPr txBox="1"/>
            <p:nvPr/>
          </p:nvSpPr>
          <p:spPr>
            <a:xfrm>
              <a:off x="1761968" y="4275225"/>
              <a:ext cx="364403" cy="461665"/>
            </a:xfrm>
            <a:prstGeom prst="rect">
              <a:avLst/>
            </a:prstGeom>
            <a:noFill/>
          </p:spPr>
          <p:txBody>
            <a:bodyPr wrap="none" rtlCol="0">
              <a:spAutoFit/>
            </a:bodyPr>
            <a:lstStyle/>
            <a:p>
              <a:r>
                <a:rPr lang="en-US" dirty="0" smtClean="0"/>
                <a:t>+</a:t>
              </a:r>
              <a:endParaRPr lang="en-US" dirty="0"/>
            </a:p>
          </p:txBody>
        </p:sp>
        <p:sp>
          <p:nvSpPr>
            <p:cNvPr id="98" name="TextBox 97"/>
            <p:cNvSpPr txBox="1"/>
            <p:nvPr/>
          </p:nvSpPr>
          <p:spPr>
            <a:xfrm>
              <a:off x="1753952" y="4454361"/>
              <a:ext cx="364403" cy="461665"/>
            </a:xfrm>
            <a:prstGeom prst="rect">
              <a:avLst/>
            </a:prstGeom>
            <a:noFill/>
          </p:spPr>
          <p:txBody>
            <a:bodyPr wrap="none" rtlCol="0">
              <a:spAutoFit/>
            </a:bodyPr>
            <a:lstStyle/>
            <a:p>
              <a:r>
                <a:rPr lang="en-US" dirty="0" smtClean="0"/>
                <a:t>+</a:t>
              </a:r>
              <a:endParaRPr lang="en-US" dirty="0"/>
            </a:p>
          </p:txBody>
        </p:sp>
        <p:sp>
          <p:nvSpPr>
            <p:cNvPr id="99" name="TextBox 98"/>
            <p:cNvSpPr txBox="1"/>
            <p:nvPr/>
          </p:nvSpPr>
          <p:spPr>
            <a:xfrm>
              <a:off x="1759304" y="4633497"/>
              <a:ext cx="364403" cy="461665"/>
            </a:xfrm>
            <a:prstGeom prst="rect">
              <a:avLst/>
            </a:prstGeom>
            <a:noFill/>
          </p:spPr>
          <p:txBody>
            <a:bodyPr wrap="none" rtlCol="0">
              <a:spAutoFit/>
            </a:bodyPr>
            <a:lstStyle/>
            <a:p>
              <a:r>
                <a:rPr lang="en-US" dirty="0" smtClean="0"/>
                <a:t>+</a:t>
              </a:r>
              <a:endParaRPr lang="en-US" dirty="0"/>
            </a:p>
          </p:txBody>
        </p:sp>
        <p:sp>
          <p:nvSpPr>
            <p:cNvPr id="100" name="TextBox 99"/>
            <p:cNvSpPr txBox="1"/>
            <p:nvPr/>
          </p:nvSpPr>
          <p:spPr>
            <a:xfrm>
              <a:off x="1764656" y="4812633"/>
              <a:ext cx="364403" cy="461665"/>
            </a:xfrm>
            <a:prstGeom prst="rect">
              <a:avLst/>
            </a:prstGeom>
            <a:noFill/>
          </p:spPr>
          <p:txBody>
            <a:bodyPr wrap="none" rtlCol="0">
              <a:spAutoFit/>
            </a:bodyPr>
            <a:lstStyle/>
            <a:p>
              <a:r>
                <a:rPr lang="en-US" dirty="0" smtClean="0"/>
                <a:t>+</a:t>
              </a:r>
              <a:endParaRPr lang="en-US" dirty="0"/>
            </a:p>
          </p:txBody>
        </p:sp>
        <p:sp>
          <p:nvSpPr>
            <p:cNvPr id="101" name="TextBox 100"/>
            <p:cNvSpPr txBox="1"/>
            <p:nvPr/>
          </p:nvSpPr>
          <p:spPr>
            <a:xfrm>
              <a:off x="1756640" y="4991769"/>
              <a:ext cx="364403" cy="461665"/>
            </a:xfrm>
            <a:prstGeom prst="rect">
              <a:avLst/>
            </a:prstGeom>
            <a:noFill/>
          </p:spPr>
          <p:txBody>
            <a:bodyPr wrap="none" rtlCol="0">
              <a:spAutoFit/>
            </a:bodyPr>
            <a:lstStyle/>
            <a:p>
              <a:r>
                <a:rPr lang="en-US" dirty="0" smtClean="0"/>
                <a:t>+</a:t>
              </a:r>
              <a:endParaRPr lang="en-US" dirty="0"/>
            </a:p>
          </p:txBody>
        </p:sp>
        <p:sp>
          <p:nvSpPr>
            <p:cNvPr id="102" name="TextBox 101"/>
            <p:cNvSpPr txBox="1"/>
            <p:nvPr/>
          </p:nvSpPr>
          <p:spPr>
            <a:xfrm>
              <a:off x="1748624" y="5170905"/>
              <a:ext cx="364403" cy="461665"/>
            </a:xfrm>
            <a:prstGeom prst="rect">
              <a:avLst/>
            </a:prstGeom>
            <a:noFill/>
          </p:spPr>
          <p:txBody>
            <a:bodyPr wrap="none" rtlCol="0">
              <a:spAutoFit/>
            </a:bodyPr>
            <a:lstStyle/>
            <a:p>
              <a:r>
                <a:rPr lang="en-US" dirty="0" smtClean="0"/>
                <a:t>+</a:t>
              </a:r>
              <a:endParaRPr lang="en-US" dirty="0"/>
            </a:p>
          </p:txBody>
        </p:sp>
        <p:sp>
          <p:nvSpPr>
            <p:cNvPr id="103" name="TextBox 102"/>
            <p:cNvSpPr txBox="1"/>
            <p:nvPr/>
          </p:nvSpPr>
          <p:spPr>
            <a:xfrm>
              <a:off x="1740608" y="5350041"/>
              <a:ext cx="364403" cy="461665"/>
            </a:xfrm>
            <a:prstGeom prst="rect">
              <a:avLst/>
            </a:prstGeom>
            <a:noFill/>
          </p:spPr>
          <p:txBody>
            <a:bodyPr wrap="none" rtlCol="0">
              <a:spAutoFit/>
            </a:bodyPr>
            <a:lstStyle/>
            <a:p>
              <a:r>
                <a:rPr lang="en-US" dirty="0" smtClean="0"/>
                <a:t>+</a:t>
              </a:r>
              <a:endParaRPr lang="en-US" dirty="0"/>
            </a:p>
          </p:txBody>
        </p:sp>
        <p:sp>
          <p:nvSpPr>
            <p:cNvPr id="104" name="TextBox 103"/>
            <p:cNvSpPr txBox="1"/>
            <p:nvPr/>
          </p:nvSpPr>
          <p:spPr>
            <a:xfrm>
              <a:off x="1732592" y="5529177"/>
              <a:ext cx="364403" cy="461665"/>
            </a:xfrm>
            <a:prstGeom prst="rect">
              <a:avLst/>
            </a:prstGeom>
            <a:noFill/>
          </p:spPr>
          <p:txBody>
            <a:bodyPr wrap="none" rtlCol="0">
              <a:spAutoFit/>
            </a:bodyPr>
            <a:lstStyle/>
            <a:p>
              <a:r>
                <a:rPr lang="en-US" dirty="0" smtClean="0"/>
                <a:t>+</a:t>
              </a:r>
              <a:endParaRPr lang="en-US" dirty="0"/>
            </a:p>
          </p:txBody>
        </p:sp>
        <p:sp>
          <p:nvSpPr>
            <p:cNvPr id="105" name="TextBox 104"/>
            <p:cNvSpPr txBox="1"/>
            <p:nvPr/>
          </p:nvSpPr>
          <p:spPr>
            <a:xfrm>
              <a:off x="1737944" y="5708313"/>
              <a:ext cx="364403" cy="461665"/>
            </a:xfrm>
            <a:prstGeom prst="rect">
              <a:avLst/>
            </a:prstGeom>
            <a:noFill/>
          </p:spPr>
          <p:txBody>
            <a:bodyPr wrap="none" rtlCol="0">
              <a:spAutoFit/>
            </a:bodyPr>
            <a:lstStyle/>
            <a:p>
              <a:r>
                <a:rPr lang="en-US" dirty="0" smtClean="0"/>
                <a:t>+</a:t>
              </a:r>
              <a:endParaRPr lang="en-US" dirty="0"/>
            </a:p>
          </p:txBody>
        </p:sp>
        <p:sp>
          <p:nvSpPr>
            <p:cNvPr id="106" name="TextBox 105"/>
            <p:cNvSpPr txBox="1"/>
            <p:nvPr/>
          </p:nvSpPr>
          <p:spPr>
            <a:xfrm>
              <a:off x="1743296" y="5887449"/>
              <a:ext cx="364403" cy="461665"/>
            </a:xfrm>
            <a:prstGeom prst="rect">
              <a:avLst/>
            </a:prstGeom>
            <a:noFill/>
          </p:spPr>
          <p:txBody>
            <a:bodyPr wrap="none" rtlCol="0">
              <a:spAutoFit/>
            </a:bodyPr>
            <a:lstStyle/>
            <a:p>
              <a:r>
                <a:rPr lang="en-US" dirty="0" smtClean="0"/>
                <a:t>+</a:t>
              </a:r>
              <a:endParaRPr lang="en-US" dirty="0"/>
            </a:p>
          </p:txBody>
        </p:sp>
        <p:sp>
          <p:nvSpPr>
            <p:cNvPr id="107" name="TextBox 106"/>
            <p:cNvSpPr txBox="1"/>
            <p:nvPr/>
          </p:nvSpPr>
          <p:spPr>
            <a:xfrm>
              <a:off x="1748648" y="6066585"/>
              <a:ext cx="364403" cy="461665"/>
            </a:xfrm>
            <a:prstGeom prst="rect">
              <a:avLst/>
            </a:prstGeom>
            <a:noFill/>
          </p:spPr>
          <p:txBody>
            <a:bodyPr wrap="none" rtlCol="0">
              <a:spAutoFit/>
            </a:bodyPr>
            <a:lstStyle/>
            <a:p>
              <a:r>
                <a:rPr lang="en-US" dirty="0" smtClean="0"/>
                <a:t>+</a:t>
              </a:r>
              <a:endParaRPr lang="en-US" dirty="0"/>
            </a:p>
          </p:txBody>
        </p:sp>
        <p:sp>
          <p:nvSpPr>
            <p:cNvPr id="108" name="TextBox 107"/>
            <p:cNvSpPr txBox="1"/>
            <p:nvPr/>
          </p:nvSpPr>
          <p:spPr>
            <a:xfrm>
              <a:off x="1740632" y="6245721"/>
              <a:ext cx="364403" cy="461665"/>
            </a:xfrm>
            <a:prstGeom prst="rect">
              <a:avLst/>
            </a:prstGeom>
            <a:noFill/>
          </p:spPr>
          <p:txBody>
            <a:bodyPr wrap="none" rtlCol="0">
              <a:spAutoFit/>
            </a:bodyPr>
            <a:lstStyle/>
            <a:p>
              <a:r>
                <a:rPr lang="en-US" dirty="0" smtClean="0"/>
                <a:t>+</a:t>
              </a:r>
              <a:endParaRPr lang="en-US" dirty="0"/>
            </a:p>
          </p:txBody>
        </p:sp>
      </p:grpSp>
      <p:cxnSp>
        <p:nvCxnSpPr>
          <p:cNvPr id="109" name="Straight Arrow Connector 108"/>
          <p:cNvCxnSpPr/>
          <p:nvPr/>
        </p:nvCxnSpPr>
        <p:spPr bwMode="auto">
          <a:xfrm flipV="1">
            <a:off x="5706461" y="5237748"/>
            <a:ext cx="587394" cy="89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0" name="Straight Arrow Connector 109"/>
          <p:cNvCxnSpPr/>
          <p:nvPr/>
        </p:nvCxnSpPr>
        <p:spPr bwMode="auto">
          <a:xfrm flipH="1" flipV="1">
            <a:off x="5732379" y="5037222"/>
            <a:ext cx="601579" cy="133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12" name="Group 111"/>
          <p:cNvGrpSpPr/>
          <p:nvPr/>
        </p:nvGrpSpPr>
        <p:grpSpPr>
          <a:xfrm>
            <a:off x="8545109" y="1401009"/>
            <a:ext cx="308566" cy="2595265"/>
            <a:chOff x="2892929" y="4037263"/>
            <a:chExt cx="308566" cy="2595265"/>
          </a:xfrm>
        </p:grpSpPr>
        <p:sp>
          <p:nvSpPr>
            <p:cNvPr id="113" name="Rectangle 112"/>
            <p:cNvSpPr/>
            <p:nvPr/>
          </p:nvSpPr>
          <p:spPr bwMode="auto">
            <a:xfrm>
              <a:off x="2938379" y="4221748"/>
              <a:ext cx="1871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14" name="TextBox 113"/>
            <p:cNvSpPr txBox="1"/>
            <p:nvPr/>
          </p:nvSpPr>
          <p:spPr>
            <a:xfrm>
              <a:off x="2900945" y="4037263"/>
              <a:ext cx="287158" cy="461665"/>
            </a:xfrm>
            <a:prstGeom prst="rect">
              <a:avLst/>
            </a:prstGeom>
            <a:noFill/>
          </p:spPr>
          <p:txBody>
            <a:bodyPr wrap="none" rtlCol="0">
              <a:spAutoFit/>
            </a:bodyPr>
            <a:lstStyle/>
            <a:p>
              <a:r>
                <a:rPr lang="en-US" dirty="0" smtClean="0"/>
                <a:t>-</a:t>
              </a:r>
              <a:endParaRPr lang="en-US" dirty="0"/>
            </a:p>
          </p:txBody>
        </p:sp>
        <p:sp>
          <p:nvSpPr>
            <p:cNvPr id="115" name="TextBox 114"/>
            <p:cNvSpPr txBox="1"/>
            <p:nvPr/>
          </p:nvSpPr>
          <p:spPr>
            <a:xfrm>
              <a:off x="2892929" y="4189663"/>
              <a:ext cx="287158" cy="461665"/>
            </a:xfrm>
            <a:prstGeom prst="rect">
              <a:avLst/>
            </a:prstGeom>
            <a:noFill/>
          </p:spPr>
          <p:txBody>
            <a:bodyPr wrap="none" rtlCol="0">
              <a:spAutoFit/>
            </a:bodyPr>
            <a:lstStyle/>
            <a:p>
              <a:r>
                <a:rPr lang="en-US" dirty="0" smtClean="0"/>
                <a:t>-</a:t>
              </a:r>
              <a:endParaRPr lang="en-US" dirty="0"/>
            </a:p>
          </p:txBody>
        </p:sp>
        <p:sp>
          <p:nvSpPr>
            <p:cNvPr id="116" name="TextBox 115"/>
            <p:cNvSpPr txBox="1"/>
            <p:nvPr/>
          </p:nvSpPr>
          <p:spPr>
            <a:xfrm>
              <a:off x="2898281" y="4342063"/>
              <a:ext cx="287158" cy="461665"/>
            </a:xfrm>
            <a:prstGeom prst="rect">
              <a:avLst/>
            </a:prstGeom>
            <a:noFill/>
          </p:spPr>
          <p:txBody>
            <a:bodyPr wrap="none" rtlCol="0">
              <a:spAutoFit/>
            </a:bodyPr>
            <a:lstStyle/>
            <a:p>
              <a:r>
                <a:rPr lang="en-US" dirty="0" smtClean="0"/>
                <a:t>-</a:t>
              </a:r>
              <a:endParaRPr lang="en-US" dirty="0"/>
            </a:p>
          </p:txBody>
        </p:sp>
        <p:sp>
          <p:nvSpPr>
            <p:cNvPr id="117" name="TextBox 116"/>
            <p:cNvSpPr txBox="1"/>
            <p:nvPr/>
          </p:nvSpPr>
          <p:spPr>
            <a:xfrm>
              <a:off x="2903633" y="4494463"/>
              <a:ext cx="287158" cy="461665"/>
            </a:xfrm>
            <a:prstGeom prst="rect">
              <a:avLst/>
            </a:prstGeom>
            <a:noFill/>
          </p:spPr>
          <p:txBody>
            <a:bodyPr wrap="none" rtlCol="0">
              <a:spAutoFit/>
            </a:bodyPr>
            <a:lstStyle/>
            <a:p>
              <a:r>
                <a:rPr lang="en-US" dirty="0" smtClean="0"/>
                <a:t>-</a:t>
              </a:r>
              <a:endParaRPr lang="en-US" dirty="0"/>
            </a:p>
          </p:txBody>
        </p:sp>
        <p:sp>
          <p:nvSpPr>
            <p:cNvPr id="118" name="TextBox 117"/>
            <p:cNvSpPr txBox="1"/>
            <p:nvPr/>
          </p:nvSpPr>
          <p:spPr>
            <a:xfrm>
              <a:off x="2908985" y="4646863"/>
              <a:ext cx="287158" cy="461665"/>
            </a:xfrm>
            <a:prstGeom prst="rect">
              <a:avLst/>
            </a:prstGeom>
            <a:noFill/>
          </p:spPr>
          <p:txBody>
            <a:bodyPr wrap="none" rtlCol="0">
              <a:spAutoFit/>
            </a:bodyPr>
            <a:lstStyle/>
            <a:p>
              <a:r>
                <a:rPr lang="en-US" dirty="0" smtClean="0"/>
                <a:t>-</a:t>
              </a:r>
              <a:endParaRPr lang="en-US" dirty="0"/>
            </a:p>
          </p:txBody>
        </p:sp>
        <p:sp>
          <p:nvSpPr>
            <p:cNvPr id="119" name="TextBox 118"/>
            <p:cNvSpPr txBox="1"/>
            <p:nvPr/>
          </p:nvSpPr>
          <p:spPr>
            <a:xfrm>
              <a:off x="2914337" y="4799263"/>
              <a:ext cx="287158" cy="461665"/>
            </a:xfrm>
            <a:prstGeom prst="rect">
              <a:avLst/>
            </a:prstGeom>
            <a:noFill/>
          </p:spPr>
          <p:txBody>
            <a:bodyPr wrap="none" rtlCol="0">
              <a:spAutoFit/>
            </a:bodyPr>
            <a:lstStyle/>
            <a:p>
              <a:r>
                <a:rPr lang="en-US" dirty="0" smtClean="0"/>
                <a:t>-</a:t>
              </a:r>
              <a:endParaRPr lang="en-US" dirty="0"/>
            </a:p>
          </p:txBody>
        </p:sp>
        <p:sp>
          <p:nvSpPr>
            <p:cNvPr id="120" name="TextBox 119"/>
            <p:cNvSpPr txBox="1"/>
            <p:nvPr/>
          </p:nvSpPr>
          <p:spPr>
            <a:xfrm>
              <a:off x="2906321" y="4951663"/>
              <a:ext cx="287158" cy="461665"/>
            </a:xfrm>
            <a:prstGeom prst="rect">
              <a:avLst/>
            </a:prstGeom>
            <a:noFill/>
          </p:spPr>
          <p:txBody>
            <a:bodyPr wrap="none" rtlCol="0">
              <a:spAutoFit/>
            </a:bodyPr>
            <a:lstStyle/>
            <a:p>
              <a:r>
                <a:rPr lang="en-US" dirty="0" smtClean="0"/>
                <a:t>-</a:t>
              </a:r>
              <a:endParaRPr lang="en-US" dirty="0"/>
            </a:p>
          </p:txBody>
        </p:sp>
        <p:sp>
          <p:nvSpPr>
            <p:cNvPr id="121" name="TextBox 120"/>
            <p:cNvSpPr txBox="1"/>
            <p:nvPr/>
          </p:nvSpPr>
          <p:spPr>
            <a:xfrm>
              <a:off x="2898305" y="5104063"/>
              <a:ext cx="287158" cy="461665"/>
            </a:xfrm>
            <a:prstGeom prst="rect">
              <a:avLst/>
            </a:prstGeom>
            <a:noFill/>
          </p:spPr>
          <p:txBody>
            <a:bodyPr wrap="none" rtlCol="0">
              <a:spAutoFit/>
            </a:bodyPr>
            <a:lstStyle/>
            <a:p>
              <a:r>
                <a:rPr lang="en-US" dirty="0" smtClean="0"/>
                <a:t>-</a:t>
              </a:r>
              <a:endParaRPr lang="en-US" dirty="0"/>
            </a:p>
          </p:txBody>
        </p:sp>
        <p:sp>
          <p:nvSpPr>
            <p:cNvPr id="122" name="TextBox 121"/>
            <p:cNvSpPr txBox="1"/>
            <p:nvPr/>
          </p:nvSpPr>
          <p:spPr>
            <a:xfrm>
              <a:off x="2903657" y="5256463"/>
              <a:ext cx="287158" cy="461665"/>
            </a:xfrm>
            <a:prstGeom prst="rect">
              <a:avLst/>
            </a:prstGeom>
            <a:noFill/>
          </p:spPr>
          <p:txBody>
            <a:bodyPr wrap="none" rtlCol="0">
              <a:spAutoFit/>
            </a:bodyPr>
            <a:lstStyle/>
            <a:p>
              <a:r>
                <a:rPr lang="en-US" dirty="0" smtClean="0"/>
                <a:t>-</a:t>
              </a:r>
              <a:endParaRPr lang="en-US" dirty="0"/>
            </a:p>
          </p:txBody>
        </p:sp>
        <p:sp>
          <p:nvSpPr>
            <p:cNvPr id="123" name="TextBox 122"/>
            <p:cNvSpPr txBox="1"/>
            <p:nvPr/>
          </p:nvSpPr>
          <p:spPr>
            <a:xfrm>
              <a:off x="2909009" y="5408863"/>
              <a:ext cx="287158" cy="461665"/>
            </a:xfrm>
            <a:prstGeom prst="rect">
              <a:avLst/>
            </a:prstGeom>
            <a:noFill/>
          </p:spPr>
          <p:txBody>
            <a:bodyPr wrap="none" rtlCol="0">
              <a:spAutoFit/>
            </a:bodyPr>
            <a:lstStyle/>
            <a:p>
              <a:r>
                <a:rPr lang="en-US" dirty="0" smtClean="0"/>
                <a:t>-</a:t>
              </a:r>
              <a:endParaRPr lang="en-US" dirty="0"/>
            </a:p>
          </p:txBody>
        </p:sp>
        <p:sp>
          <p:nvSpPr>
            <p:cNvPr id="124" name="TextBox 123"/>
            <p:cNvSpPr txBox="1"/>
            <p:nvPr/>
          </p:nvSpPr>
          <p:spPr>
            <a:xfrm>
              <a:off x="2900993" y="5561263"/>
              <a:ext cx="287158" cy="461665"/>
            </a:xfrm>
            <a:prstGeom prst="rect">
              <a:avLst/>
            </a:prstGeom>
            <a:noFill/>
          </p:spPr>
          <p:txBody>
            <a:bodyPr wrap="none" rtlCol="0">
              <a:spAutoFit/>
            </a:bodyPr>
            <a:lstStyle/>
            <a:p>
              <a:r>
                <a:rPr lang="en-US" dirty="0" smtClean="0"/>
                <a:t>-</a:t>
              </a:r>
              <a:endParaRPr lang="en-US" dirty="0"/>
            </a:p>
          </p:txBody>
        </p:sp>
        <p:sp>
          <p:nvSpPr>
            <p:cNvPr id="125" name="TextBox 124"/>
            <p:cNvSpPr txBox="1"/>
            <p:nvPr/>
          </p:nvSpPr>
          <p:spPr>
            <a:xfrm>
              <a:off x="2906345" y="5713663"/>
              <a:ext cx="287158" cy="461665"/>
            </a:xfrm>
            <a:prstGeom prst="rect">
              <a:avLst/>
            </a:prstGeom>
            <a:noFill/>
          </p:spPr>
          <p:txBody>
            <a:bodyPr wrap="none" rtlCol="0">
              <a:spAutoFit/>
            </a:bodyPr>
            <a:lstStyle/>
            <a:p>
              <a:r>
                <a:rPr lang="en-US" dirty="0" smtClean="0"/>
                <a:t>-</a:t>
              </a:r>
              <a:endParaRPr lang="en-US" dirty="0"/>
            </a:p>
          </p:txBody>
        </p:sp>
        <p:sp>
          <p:nvSpPr>
            <p:cNvPr id="126" name="TextBox 125"/>
            <p:cNvSpPr txBox="1"/>
            <p:nvPr/>
          </p:nvSpPr>
          <p:spPr>
            <a:xfrm>
              <a:off x="2911697" y="5866063"/>
              <a:ext cx="287158" cy="461665"/>
            </a:xfrm>
            <a:prstGeom prst="rect">
              <a:avLst/>
            </a:prstGeom>
            <a:noFill/>
          </p:spPr>
          <p:txBody>
            <a:bodyPr wrap="none" rtlCol="0">
              <a:spAutoFit/>
            </a:bodyPr>
            <a:lstStyle/>
            <a:p>
              <a:r>
                <a:rPr lang="en-US" dirty="0" smtClean="0"/>
                <a:t>-</a:t>
              </a:r>
              <a:endParaRPr lang="en-US" dirty="0"/>
            </a:p>
          </p:txBody>
        </p:sp>
        <p:sp>
          <p:nvSpPr>
            <p:cNvPr id="127" name="TextBox 126"/>
            <p:cNvSpPr txBox="1"/>
            <p:nvPr/>
          </p:nvSpPr>
          <p:spPr>
            <a:xfrm>
              <a:off x="2903681" y="6018463"/>
              <a:ext cx="287158" cy="461665"/>
            </a:xfrm>
            <a:prstGeom prst="rect">
              <a:avLst/>
            </a:prstGeom>
            <a:noFill/>
          </p:spPr>
          <p:txBody>
            <a:bodyPr wrap="none" rtlCol="0">
              <a:spAutoFit/>
            </a:bodyPr>
            <a:lstStyle/>
            <a:p>
              <a:r>
                <a:rPr lang="en-US" dirty="0" smtClean="0"/>
                <a:t>-</a:t>
              </a:r>
              <a:endParaRPr lang="en-US" dirty="0"/>
            </a:p>
          </p:txBody>
        </p:sp>
        <p:sp>
          <p:nvSpPr>
            <p:cNvPr id="128" name="TextBox 127"/>
            <p:cNvSpPr txBox="1"/>
            <p:nvPr/>
          </p:nvSpPr>
          <p:spPr>
            <a:xfrm>
              <a:off x="2895665" y="6170863"/>
              <a:ext cx="287158" cy="461665"/>
            </a:xfrm>
            <a:prstGeom prst="rect">
              <a:avLst/>
            </a:prstGeom>
            <a:noFill/>
          </p:spPr>
          <p:txBody>
            <a:bodyPr wrap="none" rtlCol="0">
              <a:spAutoFit/>
            </a:bodyPr>
            <a:lstStyle/>
            <a:p>
              <a:r>
                <a:rPr lang="en-US" dirty="0" smtClean="0"/>
                <a:t>-</a:t>
              </a:r>
              <a:endParaRPr lang="en-US" dirty="0"/>
            </a:p>
          </p:txBody>
        </p:sp>
      </p:grpSp>
      <p:grpSp>
        <p:nvGrpSpPr>
          <p:cNvPr id="145" name="Group 144"/>
          <p:cNvGrpSpPr/>
          <p:nvPr/>
        </p:nvGrpSpPr>
        <p:grpSpPr>
          <a:xfrm>
            <a:off x="8523751" y="4082718"/>
            <a:ext cx="401795" cy="2611297"/>
            <a:chOff x="938508" y="4090740"/>
            <a:chExt cx="401795" cy="2611297"/>
          </a:xfrm>
        </p:grpSpPr>
        <p:sp>
          <p:nvSpPr>
            <p:cNvPr id="146" name="Rectangle 145"/>
            <p:cNvSpPr/>
            <p:nvPr/>
          </p:nvSpPr>
          <p:spPr bwMode="auto">
            <a:xfrm>
              <a:off x="1016000" y="4237789"/>
              <a:ext cx="1871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47" name="TextBox 146"/>
            <p:cNvSpPr txBox="1"/>
            <p:nvPr/>
          </p:nvSpPr>
          <p:spPr>
            <a:xfrm>
              <a:off x="975900" y="4090740"/>
              <a:ext cx="364403" cy="461665"/>
            </a:xfrm>
            <a:prstGeom prst="rect">
              <a:avLst/>
            </a:prstGeom>
            <a:noFill/>
          </p:spPr>
          <p:txBody>
            <a:bodyPr wrap="none" rtlCol="0">
              <a:spAutoFit/>
            </a:bodyPr>
            <a:lstStyle/>
            <a:p>
              <a:r>
                <a:rPr lang="en-US" dirty="0" smtClean="0"/>
                <a:t>+</a:t>
              </a:r>
              <a:endParaRPr lang="en-US" dirty="0"/>
            </a:p>
          </p:txBody>
        </p:sp>
        <p:sp>
          <p:nvSpPr>
            <p:cNvPr id="148" name="TextBox 147"/>
            <p:cNvSpPr txBox="1"/>
            <p:nvPr/>
          </p:nvSpPr>
          <p:spPr>
            <a:xfrm>
              <a:off x="967884" y="4269876"/>
              <a:ext cx="364403" cy="461665"/>
            </a:xfrm>
            <a:prstGeom prst="rect">
              <a:avLst/>
            </a:prstGeom>
            <a:noFill/>
          </p:spPr>
          <p:txBody>
            <a:bodyPr wrap="none" rtlCol="0">
              <a:spAutoFit/>
            </a:bodyPr>
            <a:lstStyle/>
            <a:p>
              <a:r>
                <a:rPr lang="en-US" dirty="0" smtClean="0"/>
                <a:t>+</a:t>
              </a:r>
              <a:endParaRPr lang="en-US" dirty="0"/>
            </a:p>
          </p:txBody>
        </p:sp>
        <p:sp>
          <p:nvSpPr>
            <p:cNvPr id="149" name="TextBox 148"/>
            <p:cNvSpPr txBox="1"/>
            <p:nvPr/>
          </p:nvSpPr>
          <p:spPr>
            <a:xfrm>
              <a:off x="959868" y="4449012"/>
              <a:ext cx="364403" cy="461665"/>
            </a:xfrm>
            <a:prstGeom prst="rect">
              <a:avLst/>
            </a:prstGeom>
            <a:noFill/>
          </p:spPr>
          <p:txBody>
            <a:bodyPr wrap="none" rtlCol="0">
              <a:spAutoFit/>
            </a:bodyPr>
            <a:lstStyle/>
            <a:p>
              <a:r>
                <a:rPr lang="en-US" dirty="0" smtClean="0"/>
                <a:t>+</a:t>
              </a:r>
              <a:endParaRPr lang="en-US" dirty="0"/>
            </a:p>
          </p:txBody>
        </p:sp>
        <p:sp>
          <p:nvSpPr>
            <p:cNvPr id="150" name="TextBox 149"/>
            <p:cNvSpPr txBox="1"/>
            <p:nvPr/>
          </p:nvSpPr>
          <p:spPr>
            <a:xfrm>
              <a:off x="965220" y="4628148"/>
              <a:ext cx="364403" cy="461665"/>
            </a:xfrm>
            <a:prstGeom prst="rect">
              <a:avLst/>
            </a:prstGeom>
            <a:noFill/>
          </p:spPr>
          <p:txBody>
            <a:bodyPr wrap="none" rtlCol="0">
              <a:spAutoFit/>
            </a:bodyPr>
            <a:lstStyle/>
            <a:p>
              <a:r>
                <a:rPr lang="en-US" dirty="0" smtClean="0"/>
                <a:t>+</a:t>
              </a:r>
              <a:endParaRPr lang="en-US" dirty="0"/>
            </a:p>
          </p:txBody>
        </p:sp>
        <p:sp>
          <p:nvSpPr>
            <p:cNvPr id="151" name="TextBox 150"/>
            <p:cNvSpPr txBox="1"/>
            <p:nvPr/>
          </p:nvSpPr>
          <p:spPr>
            <a:xfrm>
              <a:off x="970572" y="4807284"/>
              <a:ext cx="364403" cy="461665"/>
            </a:xfrm>
            <a:prstGeom prst="rect">
              <a:avLst/>
            </a:prstGeom>
            <a:noFill/>
          </p:spPr>
          <p:txBody>
            <a:bodyPr wrap="none" rtlCol="0">
              <a:spAutoFit/>
            </a:bodyPr>
            <a:lstStyle/>
            <a:p>
              <a:r>
                <a:rPr lang="en-US" dirty="0" smtClean="0"/>
                <a:t>+</a:t>
              </a:r>
              <a:endParaRPr lang="en-US" dirty="0"/>
            </a:p>
          </p:txBody>
        </p:sp>
        <p:sp>
          <p:nvSpPr>
            <p:cNvPr id="152" name="TextBox 151"/>
            <p:cNvSpPr txBox="1"/>
            <p:nvPr/>
          </p:nvSpPr>
          <p:spPr>
            <a:xfrm>
              <a:off x="962556" y="4986420"/>
              <a:ext cx="364403" cy="461665"/>
            </a:xfrm>
            <a:prstGeom prst="rect">
              <a:avLst/>
            </a:prstGeom>
            <a:noFill/>
          </p:spPr>
          <p:txBody>
            <a:bodyPr wrap="none" rtlCol="0">
              <a:spAutoFit/>
            </a:bodyPr>
            <a:lstStyle/>
            <a:p>
              <a:r>
                <a:rPr lang="en-US" dirty="0" smtClean="0"/>
                <a:t>+</a:t>
              </a:r>
              <a:endParaRPr lang="en-US" dirty="0"/>
            </a:p>
          </p:txBody>
        </p:sp>
        <p:sp>
          <p:nvSpPr>
            <p:cNvPr id="153" name="TextBox 152"/>
            <p:cNvSpPr txBox="1"/>
            <p:nvPr/>
          </p:nvSpPr>
          <p:spPr>
            <a:xfrm>
              <a:off x="954540" y="5165556"/>
              <a:ext cx="364403" cy="461665"/>
            </a:xfrm>
            <a:prstGeom prst="rect">
              <a:avLst/>
            </a:prstGeom>
            <a:noFill/>
          </p:spPr>
          <p:txBody>
            <a:bodyPr wrap="none" rtlCol="0">
              <a:spAutoFit/>
            </a:bodyPr>
            <a:lstStyle/>
            <a:p>
              <a:r>
                <a:rPr lang="en-US" dirty="0" smtClean="0"/>
                <a:t>+</a:t>
              </a:r>
              <a:endParaRPr lang="en-US" dirty="0"/>
            </a:p>
          </p:txBody>
        </p:sp>
        <p:sp>
          <p:nvSpPr>
            <p:cNvPr id="154" name="TextBox 153"/>
            <p:cNvSpPr txBox="1"/>
            <p:nvPr/>
          </p:nvSpPr>
          <p:spPr>
            <a:xfrm>
              <a:off x="946524" y="5344692"/>
              <a:ext cx="364403" cy="461665"/>
            </a:xfrm>
            <a:prstGeom prst="rect">
              <a:avLst/>
            </a:prstGeom>
            <a:noFill/>
          </p:spPr>
          <p:txBody>
            <a:bodyPr wrap="none" rtlCol="0">
              <a:spAutoFit/>
            </a:bodyPr>
            <a:lstStyle/>
            <a:p>
              <a:r>
                <a:rPr lang="en-US" dirty="0" smtClean="0"/>
                <a:t>+</a:t>
              </a:r>
              <a:endParaRPr lang="en-US" dirty="0"/>
            </a:p>
          </p:txBody>
        </p:sp>
        <p:sp>
          <p:nvSpPr>
            <p:cNvPr id="155" name="TextBox 154"/>
            <p:cNvSpPr txBox="1"/>
            <p:nvPr/>
          </p:nvSpPr>
          <p:spPr>
            <a:xfrm>
              <a:off x="938508" y="5523828"/>
              <a:ext cx="364403" cy="461665"/>
            </a:xfrm>
            <a:prstGeom prst="rect">
              <a:avLst/>
            </a:prstGeom>
            <a:noFill/>
          </p:spPr>
          <p:txBody>
            <a:bodyPr wrap="none" rtlCol="0">
              <a:spAutoFit/>
            </a:bodyPr>
            <a:lstStyle/>
            <a:p>
              <a:r>
                <a:rPr lang="en-US" dirty="0" smtClean="0"/>
                <a:t>+</a:t>
              </a:r>
              <a:endParaRPr lang="en-US" dirty="0"/>
            </a:p>
          </p:txBody>
        </p:sp>
        <p:sp>
          <p:nvSpPr>
            <p:cNvPr id="156" name="TextBox 155"/>
            <p:cNvSpPr txBox="1"/>
            <p:nvPr/>
          </p:nvSpPr>
          <p:spPr>
            <a:xfrm>
              <a:off x="943860" y="5702964"/>
              <a:ext cx="364403" cy="461665"/>
            </a:xfrm>
            <a:prstGeom prst="rect">
              <a:avLst/>
            </a:prstGeom>
            <a:noFill/>
          </p:spPr>
          <p:txBody>
            <a:bodyPr wrap="none" rtlCol="0">
              <a:spAutoFit/>
            </a:bodyPr>
            <a:lstStyle/>
            <a:p>
              <a:r>
                <a:rPr lang="en-US" dirty="0" smtClean="0"/>
                <a:t>+</a:t>
              </a:r>
              <a:endParaRPr lang="en-US" dirty="0"/>
            </a:p>
          </p:txBody>
        </p:sp>
        <p:sp>
          <p:nvSpPr>
            <p:cNvPr id="157" name="TextBox 156"/>
            <p:cNvSpPr txBox="1"/>
            <p:nvPr/>
          </p:nvSpPr>
          <p:spPr>
            <a:xfrm>
              <a:off x="949212" y="5882100"/>
              <a:ext cx="364403" cy="461665"/>
            </a:xfrm>
            <a:prstGeom prst="rect">
              <a:avLst/>
            </a:prstGeom>
            <a:noFill/>
          </p:spPr>
          <p:txBody>
            <a:bodyPr wrap="none" rtlCol="0">
              <a:spAutoFit/>
            </a:bodyPr>
            <a:lstStyle/>
            <a:p>
              <a:r>
                <a:rPr lang="en-US" dirty="0" smtClean="0"/>
                <a:t>+</a:t>
              </a:r>
              <a:endParaRPr lang="en-US" dirty="0"/>
            </a:p>
          </p:txBody>
        </p:sp>
        <p:sp>
          <p:nvSpPr>
            <p:cNvPr id="158" name="TextBox 157"/>
            <p:cNvSpPr txBox="1"/>
            <p:nvPr/>
          </p:nvSpPr>
          <p:spPr>
            <a:xfrm>
              <a:off x="954564" y="6061236"/>
              <a:ext cx="364403" cy="461665"/>
            </a:xfrm>
            <a:prstGeom prst="rect">
              <a:avLst/>
            </a:prstGeom>
            <a:noFill/>
          </p:spPr>
          <p:txBody>
            <a:bodyPr wrap="none" rtlCol="0">
              <a:spAutoFit/>
            </a:bodyPr>
            <a:lstStyle/>
            <a:p>
              <a:r>
                <a:rPr lang="en-US" dirty="0" smtClean="0"/>
                <a:t>+</a:t>
              </a:r>
              <a:endParaRPr lang="en-US" dirty="0"/>
            </a:p>
          </p:txBody>
        </p:sp>
        <p:sp>
          <p:nvSpPr>
            <p:cNvPr id="159" name="TextBox 158"/>
            <p:cNvSpPr txBox="1"/>
            <p:nvPr/>
          </p:nvSpPr>
          <p:spPr>
            <a:xfrm>
              <a:off x="959916" y="6240372"/>
              <a:ext cx="364403" cy="461665"/>
            </a:xfrm>
            <a:prstGeom prst="rect">
              <a:avLst/>
            </a:prstGeom>
            <a:noFill/>
          </p:spPr>
          <p:txBody>
            <a:bodyPr wrap="none" rtlCol="0">
              <a:spAutoFit/>
            </a:bodyPr>
            <a:lstStyle/>
            <a:p>
              <a:r>
                <a:rPr lang="en-US" dirty="0" smtClean="0"/>
                <a:t>+</a:t>
              </a:r>
              <a:endParaRPr lang="en-US" dirty="0"/>
            </a:p>
          </p:txBody>
        </p:sp>
      </p:grpSp>
      <p:sp>
        <p:nvSpPr>
          <p:cNvPr id="160" name="TextBox 159"/>
          <p:cNvSpPr txBox="1"/>
          <p:nvPr/>
        </p:nvSpPr>
        <p:spPr>
          <a:xfrm>
            <a:off x="4954243" y="1660011"/>
            <a:ext cx="1125729" cy="461665"/>
          </a:xfrm>
          <a:prstGeom prst="rect">
            <a:avLst/>
          </a:prstGeom>
          <a:noFill/>
        </p:spPr>
        <p:txBody>
          <a:bodyPr wrap="none" rtlCol="0">
            <a:spAutoFit/>
          </a:bodyPr>
          <a:lstStyle/>
          <a:p>
            <a:r>
              <a:rPr lang="en-US" dirty="0" smtClean="0"/>
              <a:t>neutral</a:t>
            </a:r>
            <a:endParaRPr lang="en-US" dirty="0"/>
          </a:p>
        </p:txBody>
      </p:sp>
      <p:cxnSp>
        <p:nvCxnSpPr>
          <p:cNvPr id="161" name="Straight Arrow Connector 160"/>
          <p:cNvCxnSpPr/>
          <p:nvPr/>
        </p:nvCxnSpPr>
        <p:spPr bwMode="auto">
          <a:xfrm flipV="1">
            <a:off x="8064654" y="5323307"/>
            <a:ext cx="587394" cy="896"/>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2" name="Straight Arrow Connector 161"/>
          <p:cNvCxnSpPr/>
          <p:nvPr/>
        </p:nvCxnSpPr>
        <p:spPr bwMode="auto">
          <a:xfrm flipH="1" flipV="1">
            <a:off x="8117308" y="5229725"/>
            <a:ext cx="601579" cy="1336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3" name="Straight Arrow Connector 162"/>
          <p:cNvCxnSpPr/>
          <p:nvPr/>
        </p:nvCxnSpPr>
        <p:spPr bwMode="auto">
          <a:xfrm flipV="1">
            <a:off x="8003160" y="2761917"/>
            <a:ext cx="587394" cy="896"/>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4" name="Straight Arrow Connector 163"/>
          <p:cNvCxnSpPr/>
          <p:nvPr/>
        </p:nvCxnSpPr>
        <p:spPr bwMode="auto">
          <a:xfrm flipH="1" flipV="1">
            <a:off x="8055814" y="2668335"/>
            <a:ext cx="601579" cy="1336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65" name="Table 164"/>
          <p:cNvGraphicFramePr>
            <a:graphicFrameLocks noGrp="1"/>
          </p:cNvGraphicFramePr>
          <p:nvPr>
            <p:extLst>
              <p:ext uri="{D42A27DB-BD31-4B8C-83A1-F6EECF244321}">
                <p14:modId xmlns:p14="http://schemas.microsoft.com/office/powerpoint/2010/main" val="4069501250"/>
              </p:ext>
            </p:extLst>
          </p:nvPr>
        </p:nvGraphicFramePr>
        <p:xfrm>
          <a:off x="761999" y="1376950"/>
          <a:ext cx="1991896" cy="2045364"/>
        </p:xfrm>
        <a:graphic>
          <a:graphicData uri="http://schemas.openxmlformats.org/drawingml/2006/table">
            <a:tbl>
              <a:tblPr>
                <a:tableStyleId>{E8B1032C-EA38-4F05-BA0D-38AFFFC7BED3}</a:tableStyleId>
              </a:tblPr>
              <a:tblGrid>
                <a:gridCol w="497974"/>
                <a:gridCol w="497974"/>
                <a:gridCol w="497974"/>
                <a:gridCol w="497974"/>
              </a:tblGrid>
              <a:tr h="511341">
                <a:tc>
                  <a:txBody>
                    <a:bodyPr/>
                    <a:lstStyle/>
                    <a:p>
                      <a:endParaRPr lang="en-US"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511341">
                <a:tc>
                  <a:txBody>
                    <a:bodyPr/>
                    <a:lstStyle/>
                    <a:p>
                      <a:r>
                        <a:rPr lang="en-US" dirty="0" smtClean="0"/>
                        <a:t>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rgbClr val="FF0000"/>
                          </a:solidFill>
                        </a:rPr>
                        <a:t>R</a:t>
                      </a: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rgbClr val="FF0000"/>
                          </a:solidFill>
                        </a:rPr>
                        <a:t>A</a:t>
                      </a: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rgbClr val="FF0000"/>
                          </a:solidFill>
                        </a:rPr>
                        <a:t>A</a:t>
                      </a: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511341">
                <a:tc>
                  <a:txBody>
                    <a:bodyPr/>
                    <a:lstStyle/>
                    <a:p>
                      <a:r>
                        <a:rPr lang="en-US" dirty="0" smtClean="0"/>
                        <a:t>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rgbClr val="FF0000"/>
                          </a:solidFill>
                        </a:rPr>
                        <a:t>A</a:t>
                      </a: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rgbClr val="FF0000"/>
                          </a:solidFill>
                        </a:rPr>
                        <a:t>R</a:t>
                      </a: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rgbClr val="FF0000"/>
                          </a:solidFill>
                        </a:rPr>
                        <a:t>A</a:t>
                      </a: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511341">
                <a:tc>
                  <a:txBody>
                    <a:bodyPr/>
                    <a:lstStyle/>
                    <a:p>
                      <a:r>
                        <a:rPr lang="en-US" dirty="0" smtClean="0"/>
                        <a:t>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rgbClr val="FF0000"/>
                          </a:solidFill>
                        </a:rPr>
                        <a:t>A</a:t>
                      </a: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rgbClr val="FF0000"/>
                          </a:solidFill>
                        </a:rPr>
                        <a:t>A</a:t>
                      </a: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rgbClr val="FF0000"/>
                          </a:solidFill>
                        </a:rPr>
                        <a:t>X</a:t>
                      </a: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6" name="Rectangle 165"/>
          <p:cNvSpPr/>
          <p:nvPr/>
        </p:nvSpPr>
        <p:spPr>
          <a:xfrm>
            <a:off x="1168603" y="3639325"/>
            <a:ext cx="389951" cy="461665"/>
          </a:xfrm>
          <a:prstGeom prst="rect">
            <a:avLst/>
          </a:prstGeom>
        </p:spPr>
        <p:txBody>
          <a:bodyPr wrap="none">
            <a:spAutoFit/>
          </a:bodyPr>
          <a:lstStyle/>
          <a:p>
            <a:r>
              <a:rPr lang="en-US" dirty="0"/>
              <a:t>B</a:t>
            </a:r>
          </a:p>
        </p:txBody>
      </p:sp>
      <p:sp>
        <p:nvSpPr>
          <p:cNvPr id="167" name="Rectangle 166"/>
          <p:cNvSpPr/>
          <p:nvPr/>
        </p:nvSpPr>
        <p:spPr>
          <a:xfrm>
            <a:off x="3673846" y="3591198"/>
            <a:ext cx="367108" cy="461665"/>
          </a:xfrm>
          <a:prstGeom prst="rect">
            <a:avLst/>
          </a:prstGeom>
        </p:spPr>
        <p:txBody>
          <a:bodyPr wrap="none">
            <a:spAutoFit/>
          </a:bodyPr>
          <a:lstStyle/>
          <a:p>
            <a:r>
              <a:rPr lang="en-US" dirty="0" smtClean="0"/>
              <a:t>T</a:t>
            </a:r>
            <a:endParaRPr lang="en-US" dirty="0"/>
          </a:p>
        </p:txBody>
      </p:sp>
      <p:sp>
        <p:nvSpPr>
          <p:cNvPr id="168" name="Rectangle 167"/>
          <p:cNvSpPr/>
          <p:nvPr/>
        </p:nvSpPr>
        <p:spPr>
          <a:xfrm>
            <a:off x="5791405" y="1136755"/>
            <a:ext cx="406932" cy="461665"/>
          </a:xfrm>
          <a:prstGeom prst="rect">
            <a:avLst/>
          </a:prstGeom>
        </p:spPr>
        <p:txBody>
          <a:bodyPr wrap="none">
            <a:spAutoFit/>
          </a:bodyPr>
          <a:lstStyle/>
          <a:p>
            <a:r>
              <a:rPr lang="en-US" dirty="0" smtClean="0"/>
              <a:t>N</a:t>
            </a:r>
            <a:endParaRPr lang="en-US" dirty="0"/>
          </a:p>
        </p:txBody>
      </p:sp>
      <p:sp>
        <p:nvSpPr>
          <p:cNvPr id="169" name="Rectangle 168"/>
          <p:cNvSpPr/>
          <p:nvPr/>
        </p:nvSpPr>
        <p:spPr>
          <a:xfrm>
            <a:off x="5318161" y="3617935"/>
            <a:ext cx="389951" cy="461665"/>
          </a:xfrm>
          <a:prstGeom prst="rect">
            <a:avLst/>
          </a:prstGeom>
        </p:spPr>
        <p:txBody>
          <a:bodyPr wrap="none">
            <a:spAutoFit/>
          </a:bodyPr>
          <a:lstStyle/>
          <a:p>
            <a:r>
              <a:rPr lang="en-US" dirty="0"/>
              <a:t>B</a:t>
            </a:r>
          </a:p>
        </p:txBody>
      </p:sp>
      <p:sp>
        <p:nvSpPr>
          <p:cNvPr id="170" name="Rectangle 169"/>
          <p:cNvSpPr/>
          <p:nvPr/>
        </p:nvSpPr>
        <p:spPr>
          <a:xfrm>
            <a:off x="6259299" y="3583177"/>
            <a:ext cx="367108" cy="461665"/>
          </a:xfrm>
          <a:prstGeom prst="rect">
            <a:avLst/>
          </a:prstGeom>
        </p:spPr>
        <p:txBody>
          <a:bodyPr wrap="none">
            <a:spAutoFit/>
          </a:bodyPr>
          <a:lstStyle/>
          <a:p>
            <a:r>
              <a:rPr lang="en-US" dirty="0" smtClean="0"/>
              <a:t>T</a:t>
            </a:r>
            <a:endParaRPr lang="en-US" dirty="0"/>
          </a:p>
        </p:txBody>
      </p:sp>
      <p:sp>
        <p:nvSpPr>
          <p:cNvPr id="171" name="Rectangle 170"/>
          <p:cNvSpPr/>
          <p:nvPr/>
        </p:nvSpPr>
        <p:spPr>
          <a:xfrm>
            <a:off x="8497173" y="1075261"/>
            <a:ext cx="367108" cy="461665"/>
          </a:xfrm>
          <a:prstGeom prst="rect">
            <a:avLst/>
          </a:prstGeom>
        </p:spPr>
        <p:txBody>
          <a:bodyPr wrap="none">
            <a:spAutoFit/>
          </a:bodyPr>
          <a:lstStyle/>
          <a:p>
            <a:r>
              <a:rPr lang="en-US" dirty="0" smtClean="0"/>
              <a:t>T</a:t>
            </a:r>
            <a:endParaRPr lang="en-US" dirty="0"/>
          </a:p>
        </p:txBody>
      </p:sp>
      <p:sp>
        <p:nvSpPr>
          <p:cNvPr id="172" name="Rectangle 171"/>
          <p:cNvSpPr/>
          <p:nvPr/>
        </p:nvSpPr>
        <p:spPr>
          <a:xfrm>
            <a:off x="7481174" y="1149589"/>
            <a:ext cx="406932" cy="461665"/>
          </a:xfrm>
          <a:prstGeom prst="rect">
            <a:avLst/>
          </a:prstGeom>
        </p:spPr>
        <p:txBody>
          <a:bodyPr wrap="none">
            <a:spAutoFit/>
          </a:bodyPr>
          <a:lstStyle/>
          <a:p>
            <a:r>
              <a:rPr lang="en-US" dirty="0" smtClean="0"/>
              <a:t>N</a:t>
            </a:r>
            <a:endParaRPr lang="en-US" dirty="0"/>
          </a:p>
        </p:txBody>
      </p:sp>
      <p:sp>
        <p:nvSpPr>
          <p:cNvPr id="173" name="Rectangle 172"/>
          <p:cNvSpPr/>
          <p:nvPr/>
        </p:nvSpPr>
        <p:spPr>
          <a:xfrm>
            <a:off x="7305246" y="4028078"/>
            <a:ext cx="406932" cy="461665"/>
          </a:xfrm>
          <a:prstGeom prst="rect">
            <a:avLst/>
          </a:prstGeom>
        </p:spPr>
        <p:txBody>
          <a:bodyPr wrap="none">
            <a:spAutoFit/>
          </a:bodyPr>
          <a:lstStyle/>
          <a:p>
            <a:r>
              <a:rPr lang="en-US" dirty="0" smtClean="0"/>
              <a:t>N</a:t>
            </a:r>
            <a:endParaRPr lang="en-US" dirty="0"/>
          </a:p>
        </p:txBody>
      </p:sp>
      <p:sp>
        <p:nvSpPr>
          <p:cNvPr id="174" name="Rectangle 173"/>
          <p:cNvSpPr/>
          <p:nvPr/>
        </p:nvSpPr>
        <p:spPr>
          <a:xfrm>
            <a:off x="8754049" y="3877282"/>
            <a:ext cx="389951" cy="461665"/>
          </a:xfrm>
          <a:prstGeom prst="rect">
            <a:avLst/>
          </a:prstGeom>
        </p:spPr>
        <p:txBody>
          <a:bodyPr wrap="none">
            <a:spAutoFit/>
          </a:bodyPr>
          <a:lstStyle/>
          <a:p>
            <a:r>
              <a:rPr lang="en-US" dirty="0"/>
              <a:t>B</a:t>
            </a:r>
          </a:p>
        </p:txBody>
      </p:sp>
      <p:sp>
        <p:nvSpPr>
          <p:cNvPr id="175" name="TextBox 174"/>
          <p:cNvSpPr txBox="1"/>
          <p:nvPr/>
        </p:nvSpPr>
        <p:spPr>
          <a:xfrm>
            <a:off x="3114843" y="1884948"/>
            <a:ext cx="1514708" cy="1200328"/>
          </a:xfrm>
          <a:prstGeom prst="rect">
            <a:avLst/>
          </a:prstGeom>
          <a:noFill/>
        </p:spPr>
        <p:txBody>
          <a:bodyPr wrap="none" rtlCol="0">
            <a:spAutoFit/>
          </a:bodyPr>
          <a:lstStyle/>
          <a:p>
            <a:r>
              <a:rPr lang="en-US" dirty="0" smtClean="0">
                <a:solidFill>
                  <a:srgbClr val="FF0000"/>
                </a:solidFill>
              </a:rPr>
              <a:t>R</a:t>
            </a:r>
            <a:r>
              <a:rPr lang="en-US" dirty="0" smtClean="0"/>
              <a:t> repulse</a:t>
            </a:r>
          </a:p>
          <a:p>
            <a:r>
              <a:rPr lang="en-US" dirty="0" smtClean="0">
                <a:solidFill>
                  <a:srgbClr val="FF0000"/>
                </a:solidFill>
              </a:rPr>
              <a:t>A</a:t>
            </a:r>
            <a:r>
              <a:rPr lang="en-US" dirty="0" smtClean="0"/>
              <a:t> attract</a:t>
            </a:r>
          </a:p>
          <a:p>
            <a:r>
              <a:rPr lang="en-US" dirty="0" smtClean="0">
                <a:solidFill>
                  <a:srgbClr val="FF0000"/>
                </a:solidFill>
              </a:rPr>
              <a:t>X</a:t>
            </a:r>
            <a:r>
              <a:rPr lang="en-US" dirty="0" smtClean="0"/>
              <a:t> nothing</a:t>
            </a:r>
            <a:endParaRPr lang="en-US" dirty="0"/>
          </a:p>
        </p:txBody>
      </p:sp>
      <p:grpSp>
        <p:nvGrpSpPr>
          <p:cNvPr id="13" name="Group 12"/>
          <p:cNvGrpSpPr/>
          <p:nvPr/>
        </p:nvGrpSpPr>
        <p:grpSpPr>
          <a:xfrm>
            <a:off x="7497122" y="1425604"/>
            <a:ext cx="570923" cy="2622865"/>
            <a:chOff x="7304082" y="1415444"/>
            <a:chExt cx="570923" cy="2622865"/>
          </a:xfrm>
        </p:grpSpPr>
        <p:sp>
          <p:nvSpPr>
            <p:cNvPr id="193" name="TextBox 192"/>
            <p:cNvSpPr txBox="1"/>
            <p:nvPr/>
          </p:nvSpPr>
          <p:spPr>
            <a:xfrm>
              <a:off x="7304082" y="1415444"/>
              <a:ext cx="287158" cy="461665"/>
            </a:xfrm>
            <a:prstGeom prst="rect">
              <a:avLst/>
            </a:prstGeom>
            <a:noFill/>
          </p:spPr>
          <p:txBody>
            <a:bodyPr wrap="none" rtlCol="0">
              <a:spAutoFit/>
            </a:bodyPr>
            <a:lstStyle/>
            <a:p>
              <a:r>
                <a:rPr lang="en-US" dirty="0" smtClean="0"/>
                <a:t>-</a:t>
              </a:r>
              <a:endParaRPr lang="en-US" dirty="0"/>
            </a:p>
          </p:txBody>
        </p:sp>
        <p:sp>
          <p:nvSpPr>
            <p:cNvPr id="190" name="TextBox 189"/>
            <p:cNvSpPr txBox="1"/>
            <p:nvPr/>
          </p:nvSpPr>
          <p:spPr>
            <a:xfrm>
              <a:off x="7481250" y="3576644"/>
              <a:ext cx="364403" cy="461665"/>
            </a:xfrm>
            <a:prstGeom prst="rect">
              <a:avLst/>
            </a:prstGeom>
            <a:noFill/>
          </p:spPr>
          <p:txBody>
            <a:bodyPr wrap="none" rtlCol="0">
              <a:spAutoFit/>
            </a:bodyPr>
            <a:lstStyle/>
            <a:p>
              <a:r>
                <a:rPr lang="en-US" dirty="0" smtClean="0"/>
                <a:t>+</a:t>
              </a:r>
              <a:endParaRPr lang="en-US" dirty="0"/>
            </a:p>
          </p:txBody>
        </p:sp>
        <p:sp>
          <p:nvSpPr>
            <p:cNvPr id="207" name="TextBox 206"/>
            <p:cNvSpPr txBox="1"/>
            <p:nvPr/>
          </p:nvSpPr>
          <p:spPr>
            <a:xfrm>
              <a:off x="7320207" y="3520504"/>
              <a:ext cx="287158" cy="461665"/>
            </a:xfrm>
            <a:prstGeom prst="rect">
              <a:avLst/>
            </a:prstGeom>
            <a:noFill/>
          </p:spPr>
          <p:txBody>
            <a:bodyPr wrap="none" rtlCol="0">
              <a:spAutoFit/>
            </a:bodyPr>
            <a:lstStyle/>
            <a:p>
              <a:r>
                <a:rPr lang="en-US" dirty="0" smtClean="0"/>
                <a:t>-</a:t>
              </a:r>
              <a:endParaRPr lang="en-US" dirty="0"/>
            </a:p>
          </p:txBody>
        </p:sp>
        <p:sp>
          <p:nvSpPr>
            <p:cNvPr id="177" name="Rectangle 176"/>
            <p:cNvSpPr/>
            <p:nvPr/>
          </p:nvSpPr>
          <p:spPr bwMode="auto">
            <a:xfrm>
              <a:off x="7363002" y="1574061"/>
              <a:ext cx="3748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78" name="TextBox 177"/>
            <p:cNvSpPr txBox="1"/>
            <p:nvPr/>
          </p:nvSpPr>
          <p:spPr>
            <a:xfrm>
              <a:off x="7510602" y="1427012"/>
              <a:ext cx="364403" cy="461665"/>
            </a:xfrm>
            <a:prstGeom prst="rect">
              <a:avLst/>
            </a:prstGeom>
            <a:noFill/>
          </p:spPr>
          <p:txBody>
            <a:bodyPr wrap="none" rtlCol="0">
              <a:spAutoFit/>
            </a:bodyPr>
            <a:lstStyle/>
            <a:p>
              <a:r>
                <a:rPr lang="en-US" dirty="0" smtClean="0"/>
                <a:t>+</a:t>
              </a:r>
              <a:endParaRPr lang="en-US" dirty="0"/>
            </a:p>
          </p:txBody>
        </p:sp>
        <p:sp>
          <p:nvSpPr>
            <p:cNvPr id="179" name="TextBox 178"/>
            <p:cNvSpPr txBox="1"/>
            <p:nvPr/>
          </p:nvSpPr>
          <p:spPr>
            <a:xfrm>
              <a:off x="7502586" y="1606148"/>
              <a:ext cx="364403" cy="461665"/>
            </a:xfrm>
            <a:prstGeom prst="rect">
              <a:avLst/>
            </a:prstGeom>
            <a:noFill/>
          </p:spPr>
          <p:txBody>
            <a:bodyPr wrap="none" rtlCol="0">
              <a:spAutoFit/>
            </a:bodyPr>
            <a:lstStyle/>
            <a:p>
              <a:r>
                <a:rPr lang="en-US" dirty="0" smtClean="0"/>
                <a:t>+</a:t>
              </a:r>
              <a:endParaRPr lang="en-US" dirty="0"/>
            </a:p>
          </p:txBody>
        </p:sp>
        <p:sp>
          <p:nvSpPr>
            <p:cNvPr id="180" name="TextBox 179"/>
            <p:cNvSpPr txBox="1"/>
            <p:nvPr/>
          </p:nvSpPr>
          <p:spPr>
            <a:xfrm>
              <a:off x="7494570" y="1785284"/>
              <a:ext cx="364403" cy="461665"/>
            </a:xfrm>
            <a:prstGeom prst="rect">
              <a:avLst/>
            </a:prstGeom>
            <a:noFill/>
          </p:spPr>
          <p:txBody>
            <a:bodyPr wrap="none" rtlCol="0">
              <a:spAutoFit/>
            </a:bodyPr>
            <a:lstStyle/>
            <a:p>
              <a:r>
                <a:rPr lang="en-US" dirty="0" smtClean="0"/>
                <a:t>+</a:t>
              </a:r>
              <a:endParaRPr lang="en-US" dirty="0"/>
            </a:p>
          </p:txBody>
        </p:sp>
        <p:sp>
          <p:nvSpPr>
            <p:cNvPr id="181" name="TextBox 180"/>
            <p:cNvSpPr txBox="1"/>
            <p:nvPr/>
          </p:nvSpPr>
          <p:spPr>
            <a:xfrm>
              <a:off x="7499922" y="1964420"/>
              <a:ext cx="364403" cy="461665"/>
            </a:xfrm>
            <a:prstGeom prst="rect">
              <a:avLst/>
            </a:prstGeom>
            <a:noFill/>
          </p:spPr>
          <p:txBody>
            <a:bodyPr wrap="none" rtlCol="0">
              <a:spAutoFit/>
            </a:bodyPr>
            <a:lstStyle/>
            <a:p>
              <a:r>
                <a:rPr lang="en-US" dirty="0" smtClean="0"/>
                <a:t>+</a:t>
              </a:r>
              <a:endParaRPr lang="en-US" dirty="0"/>
            </a:p>
          </p:txBody>
        </p:sp>
        <p:sp>
          <p:nvSpPr>
            <p:cNvPr id="182" name="TextBox 181"/>
            <p:cNvSpPr txBox="1"/>
            <p:nvPr/>
          </p:nvSpPr>
          <p:spPr>
            <a:xfrm>
              <a:off x="7505274" y="2143556"/>
              <a:ext cx="364403" cy="461665"/>
            </a:xfrm>
            <a:prstGeom prst="rect">
              <a:avLst/>
            </a:prstGeom>
            <a:noFill/>
          </p:spPr>
          <p:txBody>
            <a:bodyPr wrap="none" rtlCol="0">
              <a:spAutoFit/>
            </a:bodyPr>
            <a:lstStyle/>
            <a:p>
              <a:r>
                <a:rPr lang="en-US" dirty="0" smtClean="0"/>
                <a:t>+</a:t>
              </a:r>
              <a:endParaRPr lang="en-US" dirty="0"/>
            </a:p>
          </p:txBody>
        </p:sp>
        <p:sp>
          <p:nvSpPr>
            <p:cNvPr id="183" name="TextBox 182"/>
            <p:cNvSpPr txBox="1"/>
            <p:nvPr/>
          </p:nvSpPr>
          <p:spPr>
            <a:xfrm>
              <a:off x="7497258" y="2322692"/>
              <a:ext cx="364403" cy="461665"/>
            </a:xfrm>
            <a:prstGeom prst="rect">
              <a:avLst/>
            </a:prstGeom>
            <a:noFill/>
          </p:spPr>
          <p:txBody>
            <a:bodyPr wrap="none" rtlCol="0">
              <a:spAutoFit/>
            </a:bodyPr>
            <a:lstStyle/>
            <a:p>
              <a:r>
                <a:rPr lang="en-US" dirty="0" smtClean="0"/>
                <a:t>+</a:t>
              </a:r>
              <a:endParaRPr lang="en-US" dirty="0"/>
            </a:p>
          </p:txBody>
        </p:sp>
        <p:sp>
          <p:nvSpPr>
            <p:cNvPr id="184" name="TextBox 183"/>
            <p:cNvSpPr txBox="1"/>
            <p:nvPr/>
          </p:nvSpPr>
          <p:spPr>
            <a:xfrm>
              <a:off x="7489242" y="2501828"/>
              <a:ext cx="364403" cy="461665"/>
            </a:xfrm>
            <a:prstGeom prst="rect">
              <a:avLst/>
            </a:prstGeom>
            <a:noFill/>
          </p:spPr>
          <p:txBody>
            <a:bodyPr wrap="none" rtlCol="0">
              <a:spAutoFit/>
            </a:bodyPr>
            <a:lstStyle/>
            <a:p>
              <a:r>
                <a:rPr lang="en-US" dirty="0" smtClean="0"/>
                <a:t>+</a:t>
              </a:r>
              <a:endParaRPr lang="en-US" dirty="0"/>
            </a:p>
          </p:txBody>
        </p:sp>
        <p:sp>
          <p:nvSpPr>
            <p:cNvPr id="185" name="TextBox 184"/>
            <p:cNvSpPr txBox="1"/>
            <p:nvPr/>
          </p:nvSpPr>
          <p:spPr>
            <a:xfrm>
              <a:off x="7481226" y="2680964"/>
              <a:ext cx="364403" cy="461665"/>
            </a:xfrm>
            <a:prstGeom prst="rect">
              <a:avLst/>
            </a:prstGeom>
            <a:noFill/>
          </p:spPr>
          <p:txBody>
            <a:bodyPr wrap="none" rtlCol="0">
              <a:spAutoFit/>
            </a:bodyPr>
            <a:lstStyle/>
            <a:p>
              <a:r>
                <a:rPr lang="en-US" dirty="0" smtClean="0"/>
                <a:t>+</a:t>
              </a:r>
              <a:endParaRPr lang="en-US" dirty="0"/>
            </a:p>
          </p:txBody>
        </p:sp>
        <p:sp>
          <p:nvSpPr>
            <p:cNvPr id="186" name="TextBox 185"/>
            <p:cNvSpPr txBox="1"/>
            <p:nvPr/>
          </p:nvSpPr>
          <p:spPr>
            <a:xfrm>
              <a:off x="7473210" y="2860100"/>
              <a:ext cx="364403" cy="461665"/>
            </a:xfrm>
            <a:prstGeom prst="rect">
              <a:avLst/>
            </a:prstGeom>
            <a:noFill/>
          </p:spPr>
          <p:txBody>
            <a:bodyPr wrap="none" rtlCol="0">
              <a:spAutoFit/>
            </a:bodyPr>
            <a:lstStyle/>
            <a:p>
              <a:r>
                <a:rPr lang="en-US" dirty="0" smtClean="0"/>
                <a:t>+</a:t>
              </a:r>
              <a:endParaRPr lang="en-US" dirty="0"/>
            </a:p>
          </p:txBody>
        </p:sp>
        <p:sp>
          <p:nvSpPr>
            <p:cNvPr id="187" name="TextBox 186"/>
            <p:cNvSpPr txBox="1"/>
            <p:nvPr/>
          </p:nvSpPr>
          <p:spPr>
            <a:xfrm>
              <a:off x="7478562" y="3039236"/>
              <a:ext cx="364403" cy="461665"/>
            </a:xfrm>
            <a:prstGeom prst="rect">
              <a:avLst/>
            </a:prstGeom>
            <a:noFill/>
          </p:spPr>
          <p:txBody>
            <a:bodyPr wrap="none" rtlCol="0">
              <a:spAutoFit/>
            </a:bodyPr>
            <a:lstStyle/>
            <a:p>
              <a:r>
                <a:rPr lang="en-US" dirty="0" smtClean="0"/>
                <a:t>+</a:t>
              </a:r>
              <a:endParaRPr lang="en-US" dirty="0"/>
            </a:p>
          </p:txBody>
        </p:sp>
        <p:sp>
          <p:nvSpPr>
            <p:cNvPr id="188" name="TextBox 187"/>
            <p:cNvSpPr txBox="1"/>
            <p:nvPr/>
          </p:nvSpPr>
          <p:spPr>
            <a:xfrm>
              <a:off x="7483914" y="3218372"/>
              <a:ext cx="364403" cy="461665"/>
            </a:xfrm>
            <a:prstGeom prst="rect">
              <a:avLst/>
            </a:prstGeom>
            <a:noFill/>
          </p:spPr>
          <p:txBody>
            <a:bodyPr wrap="none" rtlCol="0">
              <a:spAutoFit/>
            </a:bodyPr>
            <a:lstStyle/>
            <a:p>
              <a:r>
                <a:rPr lang="en-US" dirty="0" smtClean="0"/>
                <a:t>+</a:t>
              </a:r>
              <a:endParaRPr lang="en-US" dirty="0"/>
            </a:p>
          </p:txBody>
        </p:sp>
        <p:sp>
          <p:nvSpPr>
            <p:cNvPr id="189" name="TextBox 188"/>
            <p:cNvSpPr txBox="1"/>
            <p:nvPr/>
          </p:nvSpPr>
          <p:spPr>
            <a:xfrm>
              <a:off x="7489266" y="3397508"/>
              <a:ext cx="364403" cy="461665"/>
            </a:xfrm>
            <a:prstGeom prst="rect">
              <a:avLst/>
            </a:prstGeom>
            <a:noFill/>
          </p:spPr>
          <p:txBody>
            <a:bodyPr wrap="none" rtlCol="0">
              <a:spAutoFit/>
            </a:bodyPr>
            <a:lstStyle/>
            <a:p>
              <a:r>
                <a:rPr lang="en-US" dirty="0" smtClean="0"/>
                <a:t>+</a:t>
              </a:r>
              <a:endParaRPr lang="en-US" dirty="0"/>
            </a:p>
          </p:txBody>
        </p:sp>
        <p:sp>
          <p:nvSpPr>
            <p:cNvPr id="194" name="TextBox 193"/>
            <p:cNvSpPr txBox="1"/>
            <p:nvPr/>
          </p:nvSpPr>
          <p:spPr>
            <a:xfrm>
              <a:off x="7317471" y="1539304"/>
              <a:ext cx="287158" cy="461665"/>
            </a:xfrm>
            <a:prstGeom prst="rect">
              <a:avLst/>
            </a:prstGeom>
            <a:noFill/>
          </p:spPr>
          <p:txBody>
            <a:bodyPr wrap="none" rtlCol="0">
              <a:spAutoFit/>
            </a:bodyPr>
            <a:lstStyle/>
            <a:p>
              <a:r>
                <a:rPr lang="en-US" dirty="0" smtClean="0"/>
                <a:t>-</a:t>
              </a:r>
              <a:endParaRPr lang="en-US" dirty="0"/>
            </a:p>
          </p:txBody>
        </p:sp>
        <p:sp>
          <p:nvSpPr>
            <p:cNvPr id="195" name="TextBox 194"/>
            <p:cNvSpPr txBox="1"/>
            <p:nvPr/>
          </p:nvSpPr>
          <p:spPr>
            <a:xfrm>
              <a:off x="7322823" y="1691704"/>
              <a:ext cx="287158" cy="461665"/>
            </a:xfrm>
            <a:prstGeom prst="rect">
              <a:avLst/>
            </a:prstGeom>
            <a:noFill/>
          </p:spPr>
          <p:txBody>
            <a:bodyPr wrap="none" rtlCol="0">
              <a:spAutoFit/>
            </a:bodyPr>
            <a:lstStyle/>
            <a:p>
              <a:r>
                <a:rPr lang="en-US" dirty="0" smtClean="0"/>
                <a:t>-</a:t>
              </a:r>
              <a:endParaRPr lang="en-US" dirty="0"/>
            </a:p>
          </p:txBody>
        </p:sp>
        <p:sp>
          <p:nvSpPr>
            <p:cNvPr id="196" name="TextBox 195"/>
            <p:cNvSpPr txBox="1"/>
            <p:nvPr/>
          </p:nvSpPr>
          <p:spPr>
            <a:xfrm>
              <a:off x="7328175" y="1844104"/>
              <a:ext cx="287158" cy="461665"/>
            </a:xfrm>
            <a:prstGeom prst="rect">
              <a:avLst/>
            </a:prstGeom>
            <a:noFill/>
          </p:spPr>
          <p:txBody>
            <a:bodyPr wrap="none" rtlCol="0">
              <a:spAutoFit/>
            </a:bodyPr>
            <a:lstStyle/>
            <a:p>
              <a:r>
                <a:rPr lang="en-US" dirty="0" smtClean="0"/>
                <a:t>-</a:t>
              </a:r>
              <a:endParaRPr lang="en-US" dirty="0"/>
            </a:p>
          </p:txBody>
        </p:sp>
        <p:sp>
          <p:nvSpPr>
            <p:cNvPr id="197" name="TextBox 196"/>
            <p:cNvSpPr txBox="1"/>
            <p:nvPr/>
          </p:nvSpPr>
          <p:spPr>
            <a:xfrm>
              <a:off x="7333527" y="1996504"/>
              <a:ext cx="287158" cy="461665"/>
            </a:xfrm>
            <a:prstGeom prst="rect">
              <a:avLst/>
            </a:prstGeom>
            <a:noFill/>
          </p:spPr>
          <p:txBody>
            <a:bodyPr wrap="none" rtlCol="0">
              <a:spAutoFit/>
            </a:bodyPr>
            <a:lstStyle/>
            <a:p>
              <a:r>
                <a:rPr lang="en-US" dirty="0" smtClean="0"/>
                <a:t>-</a:t>
              </a:r>
              <a:endParaRPr lang="en-US" dirty="0"/>
            </a:p>
          </p:txBody>
        </p:sp>
        <p:sp>
          <p:nvSpPr>
            <p:cNvPr id="198" name="TextBox 197"/>
            <p:cNvSpPr txBox="1"/>
            <p:nvPr/>
          </p:nvSpPr>
          <p:spPr>
            <a:xfrm>
              <a:off x="7338879" y="2148904"/>
              <a:ext cx="287158" cy="461665"/>
            </a:xfrm>
            <a:prstGeom prst="rect">
              <a:avLst/>
            </a:prstGeom>
            <a:noFill/>
          </p:spPr>
          <p:txBody>
            <a:bodyPr wrap="none" rtlCol="0">
              <a:spAutoFit/>
            </a:bodyPr>
            <a:lstStyle/>
            <a:p>
              <a:r>
                <a:rPr lang="en-US" dirty="0" smtClean="0"/>
                <a:t>-</a:t>
              </a:r>
              <a:endParaRPr lang="en-US" dirty="0"/>
            </a:p>
          </p:txBody>
        </p:sp>
        <p:sp>
          <p:nvSpPr>
            <p:cNvPr id="199" name="TextBox 198"/>
            <p:cNvSpPr txBox="1"/>
            <p:nvPr/>
          </p:nvSpPr>
          <p:spPr>
            <a:xfrm>
              <a:off x="7330863" y="2301304"/>
              <a:ext cx="287158" cy="461665"/>
            </a:xfrm>
            <a:prstGeom prst="rect">
              <a:avLst/>
            </a:prstGeom>
            <a:noFill/>
          </p:spPr>
          <p:txBody>
            <a:bodyPr wrap="none" rtlCol="0">
              <a:spAutoFit/>
            </a:bodyPr>
            <a:lstStyle/>
            <a:p>
              <a:r>
                <a:rPr lang="en-US" dirty="0" smtClean="0"/>
                <a:t>-</a:t>
              </a:r>
              <a:endParaRPr lang="en-US" dirty="0"/>
            </a:p>
          </p:txBody>
        </p:sp>
        <p:sp>
          <p:nvSpPr>
            <p:cNvPr id="200" name="TextBox 199"/>
            <p:cNvSpPr txBox="1"/>
            <p:nvPr/>
          </p:nvSpPr>
          <p:spPr>
            <a:xfrm>
              <a:off x="7322847" y="2453704"/>
              <a:ext cx="287158" cy="461665"/>
            </a:xfrm>
            <a:prstGeom prst="rect">
              <a:avLst/>
            </a:prstGeom>
            <a:noFill/>
          </p:spPr>
          <p:txBody>
            <a:bodyPr wrap="none" rtlCol="0">
              <a:spAutoFit/>
            </a:bodyPr>
            <a:lstStyle/>
            <a:p>
              <a:r>
                <a:rPr lang="en-US" dirty="0" smtClean="0"/>
                <a:t>-</a:t>
              </a:r>
              <a:endParaRPr lang="en-US" dirty="0"/>
            </a:p>
          </p:txBody>
        </p:sp>
        <p:sp>
          <p:nvSpPr>
            <p:cNvPr id="201" name="TextBox 200"/>
            <p:cNvSpPr txBox="1"/>
            <p:nvPr/>
          </p:nvSpPr>
          <p:spPr>
            <a:xfrm>
              <a:off x="7328199" y="2606104"/>
              <a:ext cx="287158" cy="461665"/>
            </a:xfrm>
            <a:prstGeom prst="rect">
              <a:avLst/>
            </a:prstGeom>
            <a:noFill/>
          </p:spPr>
          <p:txBody>
            <a:bodyPr wrap="none" rtlCol="0">
              <a:spAutoFit/>
            </a:bodyPr>
            <a:lstStyle/>
            <a:p>
              <a:r>
                <a:rPr lang="en-US" dirty="0" smtClean="0"/>
                <a:t>-</a:t>
              </a:r>
              <a:endParaRPr lang="en-US" dirty="0"/>
            </a:p>
          </p:txBody>
        </p:sp>
        <p:sp>
          <p:nvSpPr>
            <p:cNvPr id="202" name="TextBox 201"/>
            <p:cNvSpPr txBox="1"/>
            <p:nvPr/>
          </p:nvSpPr>
          <p:spPr>
            <a:xfrm>
              <a:off x="7333551" y="2758504"/>
              <a:ext cx="287158" cy="461665"/>
            </a:xfrm>
            <a:prstGeom prst="rect">
              <a:avLst/>
            </a:prstGeom>
            <a:noFill/>
          </p:spPr>
          <p:txBody>
            <a:bodyPr wrap="none" rtlCol="0">
              <a:spAutoFit/>
            </a:bodyPr>
            <a:lstStyle/>
            <a:p>
              <a:r>
                <a:rPr lang="en-US" dirty="0" smtClean="0"/>
                <a:t>-</a:t>
              </a:r>
              <a:endParaRPr lang="en-US" dirty="0"/>
            </a:p>
          </p:txBody>
        </p:sp>
        <p:sp>
          <p:nvSpPr>
            <p:cNvPr id="203" name="TextBox 202"/>
            <p:cNvSpPr txBox="1"/>
            <p:nvPr/>
          </p:nvSpPr>
          <p:spPr>
            <a:xfrm>
              <a:off x="7325535" y="2910904"/>
              <a:ext cx="287158" cy="461665"/>
            </a:xfrm>
            <a:prstGeom prst="rect">
              <a:avLst/>
            </a:prstGeom>
            <a:noFill/>
          </p:spPr>
          <p:txBody>
            <a:bodyPr wrap="none" rtlCol="0">
              <a:spAutoFit/>
            </a:bodyPr>
            <a:lstStyle/>
            <a:p>
              <a:r>
                <a:rPr lang="en-US" dirty="0" smtClean="0"/>
                <a:t>-</a:t>
              </a:r>
              <a:endParaRPr lang="en-US" dirty="0"/>
            </a:p>
          </p:txBody>
        </p:sp>
        <p:sp>
          <p:nvSpPr>
            <p:cNvPr id="204" name="TextBox 203"/>
            <p:cNvSpPr txBox="1"/>
            <p:nvPr/>
          </p:nvSpPr>
          <p:spPr>
            <a:xfrm>
              <a:off x="7330887" y="3063304"/>
              <a:ext cx="287158" cy="461665"/>
            </a:xfrm>
            <a:prstGeom prst="rect">
              <a:avLst/>
            </a:prstGeom>
            <a:noFill/>
          </p:spPr>
          <p:txBody>
            <a:bodyPr wrap="none" rtlCol="0">
              <a:spAutoFit/>
            </a:bodyPr>
            <a:lstStyle/>
            <a:p>
              <a:r>
                <a:rPr lang="en-US" dirty="0" smtClean="0"/>
                <a:t>-</a:t>
              </a:r>
              <a:endParaRPr lang="en-US" dirty="0"/>
            </a:p>
          </p:txBody>
        </p:sp>
        <p:sp>
          <p:nvSpPr>
            <p:cNvPr id="205" name="TextBox 204"/>
            <p:cNvSpPr txBox="1"/>
            <p:nvPr/>
          </p:nvSpPr>
          <p:spPr>
            <a:xfrm>
              <a:off x="7336239" y="3215704"/>
              <a:ext cx="287158" cy="461665"/>
            </a:xfrm>
            <a:prstGeom prst="rect">
              <a:avLst/>
            </a:prstGeom>
            <a:noFill/>
          </p:spPr>
          <p:txBody>
            <a:bodyPr wrap="none" rtlCol="0">
              <a:spAutoFit/>
            </a:bodyPr>
            <a:lstStyle/>
            <a:p>
              <a:r>
                <a:rPr lang="en-US" dirty="0" smtClean="0"/>
                <a:t>-</a:t>
              </a:r>
              <a:endParaRPr lang="en-US" dirty="0"/>
            </a:p>
          </p:txBody>
        </p:sp>
        <p:sp>
          <p:nvSpPr>
            <p:cNvPr id="206" name="TextBox 205"/>
            <p:cNvSpPr txBox="1"/>
            <p:nvPr/>
          </p:nvSpPr>
          <p:spPr>
            <a:xfrm>
              <a:off x="7328223" y="3368104"/>
              <a:ext cx="287158" cy="461665"/>
            </a:xfrm>
            <a:prstGeom prst="rect">
              <a:avLst/>
            </a:prstGeom>
            <a:noFill/>
          </p:spPr>
          <p:txBody>
            <a:bodyPr wrap="none" rtlCol="0">
              <a:spAutoFit/>
            </a:bodyPr>
            <a:lstStyle/>
            <a:p>
              <a:r>
                <a:rPr lang="en-US" dirty="0" smtClean="0"/>
                <a:t>-</a:t>
              </a:r>
              <a:endParaRPr lang="en-US" dirty="0"/>
            </a:p>
          </p:txBody>
        </p:sp>
      </p:grpSp>
      <p:sp>
        <p:nvSpPr>
          <p:cNvPr id="208" name="Rectangle 207"/>
          <p:cNvSpPr/>
          <p:nvPr/>
        </p:nvSpPr>
        <p:spPr bwMode="auto">
          <a:xfrm>
            <a:off x="6124137" y="1255586"/>
            <a:ext cx="3748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pSp>
        <p:nvGrpSpPr>
          <p:cNvPr id="209" name="Group 208"/>
          <p:cNvGrpSpPr/>
          <p:nvPr/>
        </p:nvGrpSpPr>
        <p:grpSpPr>
          <a:xfrm flipH="1">
            <a:off x="7537762" y="4072575"/>
            <a:ext cx="570923" cy="2622865"/>
            <a:chOff x="7304082" y="1415444"/>
            <a:chExt cx="570923" cy="2622865"/>
          </a:xfrm>
        </p:grpSpPr>
        <p:sp>
          <p:nvSpPr>
            <p:cNvPr id="210" name="TextBox 209"/>
            <p:cNvSpPr txBox="1"/>
            <p:nvPr/>
          </p:nvSpPr>
          <p:spPr>
            <a:xfrm>
              <a:off x="7304082" y="1415444"/>
              <a:ext cx="287158" cy="461665"/>
            </a:xfrm>
            <a:prstGeom prst="rect">
              <a:avLst/>
            </a:prstGeom>
            <a:noFill/>
          </p:spPr>
          <p:txBody>
            <a:bodyPr wrap="none" rtlCol="0">
              <a:spAutoFit/>
            </a:bodyPr>
            <a:lstStyle/>
            <a:p>
              <a:r>
                <a:rPr lang="en-US" dirty="0" smtClean="0"/>
                <a:t>-</a:t>
              </a:r>
              <a:endParaRPr lang="en-US" dirty="0"/>
            </a:p>
          </p:txBody>
        </p:sp>
        <p:sp>
          <p:nvSpPr>
            <p:cNvPr id="211" name="TextBox 210"/>
            <p:cNvSpPr txBox="1"/>
            <p:nvPr/>
          </p:nvSpPr>
          <p:spPr>
            <a:xfrm>
              <a:off x="7481250" y="3576644"/>
              <a:ext cx="364403" cy="461665"/>
            </a:xfrm>
            <a:prstGeom prst="rect">
              <a:avLst/>
            </a:prstGeom>
            <a:noFill/>
          </p:spPr>
          <p:txBody>
            <a:bodyPr wrap="none" rtlCol="0">
              <a:spAutoFit/>
            </a:bodyPr>
            <a:lstStyle/>
            <a:p>
              <a:r>
                <a:rPr lang="en-US" dirty="0" smtClean="0"/>
                <a:t>+</a:t>
              </a:r>
              <a:endParaRPr lang="en-US" dirty="0"/>
            </a:p>
          </p:txBody>
        </p:sp>
        <p:sp>
          <p:nvSpPr>
            <p:cNvPr id="212" name="TextBox 211"/>
            <p:cNvSpPr txBox="1"/>
            <p:nvPr/>
          </p:nvSpPr>
          <p:spPr>
            <a:xfrm>
              <a:off x="7320207" y="3520504"/>
              <a:ext cx="287158" cy="461665"/>
            </a:xfrm>
            <a:prstGeom prst="rect">
              <a:avLst/>
            </a:prstGeom>
            <a:noFill/>
          </p:spPr>
          <p:txBody>
            <a:bodyPr wrap="none" rtlCol="0">
              <a:spAutoFit/>
            </a:bodyPr>
            <a:lstStyle/>
            <a:p>
              <a:r>
                <a:rPr lang="en-US" dirty="0" smtClean="0"/>
                <a:t>-</a:t>
              </a:r>
              <a:endParaRPr lang="en-US" dirty="0"/>
            </a:p>
          </p:txBody>
        </p:sp>
        <p:sp>
          <p:nvSpPr>
            <p:cNvPr id="213" name="Rectangle 212"/>
            <p:cNvSpPr/>
            <p:nvPr/>
          </p:nvSpPr>
          <p:spPr bwMode="auto">
            <a:xfrm>
              <a:off x="7363002" y="1574061"/>
              <a:ext cx="374858" cy="232610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14" name="TextBox 213"/>
            <p:cNvSpPr txBox="1"/>
            <p:nvPr/>
          </p:nvSpPr>
          <p:spPr>
            <a:xfrm>
              <a:off x="7510602" y="1427012"/>
              <a:ext cx="364403" cy="461665"/>
            </a:xfrm>
            <a:prstGeom prst="rect">
              <a:avLst/>
            </a:prstGeom>
            <a:noFill/>
          </p:spPr>
          <p:txBody>
            <a:bodyPr wrap="none" rtlCol="0">
              <a:spAutoFit/>
            </a:bodyPr>
            <a:lstStyle/>
            <a:p>
              <a:r>
                <a:rPr lang="en-US" dirty="0" smtClean="0"/>
                <a:t>+</a:t>
              </a:r>
              <a:endParaRPr lang="en-US" dirty="0"/>
            </a:p>
          </p:txBody>
        </p:sp>
        <p:sp>
          <p:nvSpPr>
            <p:cNvPr id="215" name="TextBox 214"/>
            <p:cNvSpPr txBox="1"/>
            <p:nvPr/>
          </p:nvSpPr>
          <p:spPr>
            <a:xfrm>
              <a:off x="7502586" y="1606148"/>
              <a:ext cx="364403" cy="461665"/>
            </a:xfrm>
            <a:prstGeom prst="rect">
              <a:avLst/>
            </a:prstGeom>
            <a:noFill/>
          </p:spPr>
          <p:txBody>
            <a:bodyPr wrap="none" rtlCol="0">
              <a:spAutoFit/>
            </a:bodyPr>
            <a:lstStyle/>
            <a:p>
              <a:r>
                <a:rPr lang="en-US" dirty="0" smtClean="0"/>
                <a:t>+</a:t>
              </a:r>
              <a:endParaRPr lang="en-US" dirty="0"/>
            </a:p>
          </p:txBody>
        </p:sp>
        <p:sp>
          <p:nvSpPr>
            <p:cNvPr id="216" name="TextBox 215"/>
            <p:cNvSpPr txBox="1"/>
            <p:nvPr/>
          </p:nvSpPr>
          <p:spPr>
            <a:xfrm>
              <a:off x="7494570" y="1785284"/>
              <a:ext cx="364403" cy="461665"/>
            </a:xfrm>
            <a:prstGeom prst="rect">
              <a:avLst/>
            </a:prstGeom>
            <a:noFill/>
          </p:spPr>
          <p:txBody>
            <a:bodyPr wrap="none" rtlCol="0">
              <a:spAutoFit/>
            </a:bodyPr>
            <a:lstStyle/>
            <a:p>
              <a:r>
                <a:rPr lang="en-US" dirty="0" smtClean="0"/>
                <a:t>+</a:t>
              </a:r>
              <a:endParaRPr lang="en-US" dirty="0"/>
            </a:p>
          </p:txBody>
        </p:sp>
        <p:sp>
          <p:nvSpPr>
            <p:cNvPr id="217" name="TextBox 216"/>
            <p:cNvSpPr txBox="1"/>
            <p:nvPr/>
          </p:nvSpPr>
          <p:spPr>
            <a:xfrm>
              <a:off x="7499922" y="1964420"/>
              <a:ext cx="364403" cy="461665"/>
            </a:xfrm>
            <a:prstGeom prst="rect">
              <a:avLst/>
            </a:prstGeom>
            <a:noFill/>
          </p:spPr>
          <p:txBody>
            <a:bodyPr wrap="none" rtlCol="0">
              <a:spAutoFit/>
            </a:bodyPr>
            <a:lstStyle/>
            <a:p>
              <a:r>
                <a:rPr lang="en-US" dirty="0" smtClean="0"/>
                <a:t>+</a:t>
              </a:r>
              <a:endParaRPr lang="en-US" dirty="0"/>
            </a:p>
          </p:txBody>
        </p:sp>
        <p:sp>
          <p:nvSpPr>
            <p:cNvPr id="218" name="TextBox 217"/>
            <p:cNvSpPr txBox="1"/>
            <p:nvPr/>
          </p:nvSpPr>
          <p:spPr>
            <a:xfrm>
              <a:off x="7505274" y="2143556"/>
              <a:ext cx="364403" cy="461665"/>
            </a:xfrm>
            <a:prstGeom prst="rect">
              <a:avLst/>
            </a:prstGeom>
            <a:noFill/>
          </p:spPr>
          <p:txBody>
            <a:bodyPr wrap="none" rtlCol="0">
              <a:spAutoFit/>
            </a:bodyPr>
            <a:lstStyle/>
            <a:p>
              <a:r>
                <a:rPr lang="en-US" dirty="0" smtClean="0"/>
                <a:t>+</a:t>
              </a:r>
              <a:endParaRPr lang="en-US" dirty="0"/>
            </a:p>
          </p:txBody>
        </p:sp>
        <p:sp>
          <p:nvSpPr>
            <p:cNvPr id="219" name="TextBox 218"/>
            <p:cNvSpPr txBox="1"/>
            <p:nvPr/>
          </p:nvSpPr>
          <p:spPr>
            <a:xfrm>
              <a:off x="7497258" y="2322692"/>
              <a:ext cx="364403" cy="461665"/>
            </a:xfrm>
            <a:prstGeom prst="rect">
              <a:avLst/>
            </a:prstGeom>
            <a:noFill/>
          </p:spPr>
          <p:txBody>
            <a:bodyPr wrap="none" rtlCol="0">
              <a:spAutoFit/>
            </a:bodyPr>
            <a:lstStyle/>
            <a:p>
              <a:r>
                <a:rPr lang="en-US" dirty="0" smtClean="0"/>
                <a:t>+</a:t>
              </a:r>
              <a:endParaRPr lang="en-US" dirty="0"/>
            </a:p>
          </p:txBody>
        </p:sp>
        <p:sp>
          <p:nvSpPr>
            <p:cNvPr id="220" name="TextBox 219"/>
            <p:cNvSpPr txBox="1"/>
            <p:nvPr/>
          </p:nvSpPr>
          <p:spPr>
            <a:xfrm>
              <a:off x="7489242" y="2501828"/>
              <a:ext cx="364403" cy="461665"/>
            </a:xfrm>
            <a:prstGeom prst="rect">
              <a:avLst/>
            </a:prstGeom>
            <a:noFill/>
          </p:spPr>
          <p:txBody>
            <a:bodyPr wrap="none" rtlCol="0">
              <a:spAutoFit/>
            </a:bodyPr>
            <a:lstStyle/>
            <a:p>
              <a:r>
                <a:rPr lang="en-US" dirty="0" smtClean="0"/>
                <a:t>+</a:t>
              </a:r>
              <a:endParaRPr lang="en-US" dirty="0"/>
            </a:p>
          </p:txBody>
        </p:sp>
        <p:sp>
          <p:nvSpPr>
            <p:cNvPr id="221" name="TextBox 220"/>
            <p:cNvSpPr txBox="1"/>
            <p:nvPr/>
          </p:nvSpPr>
          <p:spPr>
            <a:xfrm>
              <a:off x="7481226" y="2680964"/>
              <a:ext cx="364403" cy="461665"/>
            </a:xfrm>
            <a:prstGeom prst="rect">
              <a:avLst/>
            </a:prstGeom>
            <a:noFill/>
          </p:spPr>
          <p:txBody>
            <a:bodyPr wrap="none" rtlCol="0">
              <a:spAutoFit/>
            </a:bodyPr>
            <a:lstStyle/>
            <a:p>
              <a:r>
                <a:rPr lang="en-US" dirty="0" smtClean="0"/>
                <a:t>+</a:t>
              </a:r>
              <a:endParaRPr lang="en-US" dirty="0"/>
            </a:p>
          </p:txBody>
        </p:sp>
        <p:sp>
          <p:nvSpPr>
            <p:cNvPr id="222" name="TextBox 221"/>
            <p:cNvSpPr txBox="1"/>
            <p:nvPr/>
          </p:nvSpPr>
          <p:spPr>
            <a:xfrm>
              <a:off x="7473210" y="2860100"/>
              <a:ext cx="364403" cy="461665"/>
            </a:xfrm>
            <a:prstGeom prst="rect">
              <a:avLst/>
            </a:prstGeom>
            <a:noFill/>
          </p:spPr>
          <p:txBody>
            <a:bodyPr wrap="none" rtlCol="0">
              <a:spAutoFit/>
            </a:bodyPr>
            <a:lstStyle/>
            <a:p>
              <a:r>
                <a:rPr lang="en-US" dirty="0" smtClean="0"/>
                <a:t>+</a:t>
              </a:r>
              <a:endParaRPr lang="en-US" dirty="0"/>
            </a:p>
          </p:txBody>
        </p:sp>
        <p:sp>
          <p:nvSpPr>
            <p:cNvPr id="223" name="TextBox 222"/>
            <p:cNvSpPr txBox="1"/>
            <p:nvPr/>
          </p:nvSpPr>
          <p:spPr>
            <a:xfrm>
              <a:off x="7478562" y="3039236"/>
              <a:ext cx="364403" cy="461665"/>
            </a:xfrm>
            <a:prstGeom prst="rect">
              <a:avLst/>
            </a:prstGeom>
            <a:noFill/>
          </p:spPr>
          <p:txBody>
            <a:bodyPr wrap="none" rtlCol="0">
              <a:spAutoFit/>
            </a:bodyPr>
            <a:lstStyle/>
            <a:p>
              <a:r>
                <a:rPr lang="en-US" dirty="0" smtClean="0"/>
                <a:t>+</a:t>
              </a:r>
              <a:endParaRPr lang="en-US" dirty="0"/>
            </a:p>
          </p:txBody>
        </p:sp>
        <p:sp>
          <p:nvSpPr>
            <p:cNvPr id="224" name="TextBox 223"/>
            <p:cNvSpPr txBox="1"/>
            <p:nvPr/>
          </p:nvSpPr>
          <p:spPr>
            <a:xfrm>
              <a:off x="7483914" y="3218372"/>
              <a:ext cx="364403" cy="461665"/>
            </a:xfrm>
            <a:prstGeom prst="rect">
              <a:avLst/>
            </a:prstGeom>
            <a:noFill/>
          </p:spPr>
          <p:txBody>
            <a:bodyPr wrap="none" rtlCol="0">
              <a:spAutoFit/>
            </a:bodyPr>
            <a:lstStyle/>
            <a:p>
              <a:r>
                <a:rPr lang="en-US" dirty="0" smtClean="0"/>
                <a:t>+</a:t>
              </a:r>
              <a:endParaRPr lang="en-US" dirty="0"/>
            </a:p>
          </p:txBody>
        </p:sp>
        <p:sp>
          <p:nvSpPr>
            <p:cNvPr id="225" name="TextBox 224"/>
            <p:cNvSpPr txBox="1"/>
            <p:nvPr/>
          </p:nvSpPr>
          <p:spPr>
            <a:xfrm>
              <a:off x="7489266" y="3397508"/>
              <a:ext cx="364403" cy="461665"/>
            </a:xfrm>
            <a:prstGeom prst="rect">
              <a:avLst/>
            </a:prstGeom>
            <a:noFill/>
          </p:spPr>
          <p:txBody>
            <a:bodyPr wrap="none" rtlCol="0">
              <a:spAutoFit/>
            </a:bodyPr>
            <a:lstStyle/>
            <a:p>
              <a:r>
                <a:rPr lang="en-US" dirty="0" smtClean="0"/>
                <a:t>+</a:t>
              </a:r>
              <a:endParaRPr lang="en-US" dirty="0"/>
            </a:p>
          </p:txBody>
        </p:sp>
        <p:sp>
          <p:nvSpPr>
            <p:cNvPr id="226" name="TextBox 225"/>
            <p:cNvSpPr txBox="1"/>
            <p:nvPr/>
          </p:nvSpPr>
          <p:spPr>
            <a:xfrm>
              <a:off x="7317471" y="1539304"/>
              <a:ext cx="287158" cy="461665"/>
            </a:xfrm>
            <a:prstGeom prst="rect">
              <a:avLst/>
            </a:prstGeom>
            <a:noFill/>
          </p:spPr>
          <p:txBody>
            <a:bodyPr wrap="none" rtlCol="0">
              <a:spAutoFit/>
            </a:bodyPr>
            <a:lstStyle/>
            <a:p>
              <a:r>
                <a:rPr lang="en-US" dirty="0" smtClean="0"/>
                <a:t>-</a:t>
              </a:r>
              <a:endParaRPr lang="en-US" dirty="0"/>
            </a:p>
          </p:txBody>
        </p:sp>
        <p:sp>
          <p:nvSpPr>
            <p:cNvPr id="227" name="TextBox 226"/>
            <p:cNvSpPr txBox="1"/>
            <p:nvPr/>
          </p:nvSpPr>
          <p:spPr>
            <a:xfrm>
              <a:off x="7322823" y="1691704"/>
              <a:ext cx="287158" cy="461665"/>
            </a:xfrm>
            <a:prstGeom prst="rect">
              <a:avLst/>
            </a:prstGeom>
            <a:noFill/>
          </p:spPr>
          <p:txBody>
            <a:bodyPr wrap="none" rtlCol="0">
              <a:spAutoFit/>
            </a:bodyPr>
            <a:lstStyle/>
            <a:p>
              <a:r>
                <a:rPr lang="en-US" dirty="0" smtClean="0"/>
                <a:t>-</a:t>
              </a:r>
              <a:endParaRPr lang="en-US" dirty="0"/>
            </a:p>
          </p:txBody>
        </p:sp>
        <p:sp>
          <p:nvSpPr>
            <p:cNvPr id="228" name="TextBox 227"/>
            <p:cNvSpPr txBox="1"/>
            <p:nvPr/>
          </p:nvSpPr>
          <p:spPr>
            <a:xfrm>
              <a:off x="7328175" y="1844104"/>
              <a:ext cx="287158" cy="461665"/>
            </a:xfrm>
            <a:prstGeom prst="rect">
              <a:avLst/>
            </a:prstGeom>
            <a:noFill/>
          </p:spPr>
          <p:txBody>
            <a:bodyPr wrap="none" rtlCol="0">
              <a:spAutoFit/>
            </a:bodyPr>
            <a:lstStyle/>
            <a:p>
              <a:r>
                <a:rPr lang="en-US" dirty="0" smtClean="0"/>
                <a:t>-</a:t>
              </a:r>
              <a:endParaRPr lang="en-US" dirty="0"/>
            </a:p>
          </p:txBody>
        </p:sp>
        <p:sp>
          <p:nvSpPr>
            <p:cNvPr id="229" name="TextBox 228"/>
            <p:cNvSpPr txBox="1"/>
            <p:nvPr/>
          </p:nvSpPr>
          <p:spPr>
            <a:xfrm>
              <a:off x="7333527" y="1996504"/>
              <a:ext cx="287158" cy="461665"/>
            </a:xfrm>
            <a:prstGeom prst="rect">
              <a:avLst/>
            </a:prstGeom>
            <a:noFill/>
          </p:spPr>
          <p:txBody>
            <a:bodyPr wrap="none" rtlCol="0">
              <a:spAutoFit/>
            </a:bodyPr>
            <a:lstStyle/>
            <a:p>
              <a:r>
                <a:rPr lang="en-US" dirty="0" smtClean="0"/>
                <a:t>-</a:t>
              </a:r>
              <a:endParaRPr lang="en-US" dirty="0"/>
            </a:p>
          </p:txBody>
        </p:sp>
        <p:sp>
          <p:nvSpPr>
            <p:cNvPr id="230" name="TextBox 229"/>
            <p:cNvSpPr txBox="1"/>
            <p:nvPr/>
          </p:nvSpPr>
          <p:spPr>
            <a:xfrm>
              <a:off x="7338879" y="2148904"/>
              <a:ext cx="287158" cy="461665"/>
            </a:xfrm>
            <a:prstGeom prst="rect">
              <a:avLst/>
            </a:prstGeom>
            <a:noFill/>
          </p:spPr>
          <p:txBody>
            <a:bodyPr wrap="none" rtlCol="0">
              <a:spAutoFit/>
            </a:bodyPr>
            <a:lstStyle/>
            <a:p>
              <a:r>
                <a:rPr lang="en-US" dirty="0" smtClean="0"/>
                <a:t>-</a:t>
              </a:r>
              <a:endParaRPr lang="en-US" dirty="0"/>
            </a:p>
          </p:txBody>
        </p:sp>
        <p:sp>
          <p:nvSpPr>
            <p:cNvPr id="231" name="TextBox 230"/>
            <p:cNvSpPr txBox="1"/>
            <p:nvPr/>
          </p:nvSpPr>
          <p:spPr>
            <a:xfrm>
              <a:off x="7330863" y="2301304"/>
              <a:ext cx="287158" cy="461665"/>
            </a:xfrm>
            <a:prstGeom prst="rect">
              <a:avLst/>
            </a:prstGeom>
            <a:noFill/>
          </p:spPr>
          <p:txBody>
            <a:bodyPr wrap="none" rtlCol="0">
              <a:spAutoFit/>
            </a:bodyPr>
            <a:lstStyle/>
            <a:p>
              <a:r>
                <a:rPr lang="en-US" dirty="0" smtClean="0"/>
                <a:t>-</a:t>
              </a:r>
              <a:endParaRPr lang="en-US" dirty="0"/>
            </a:p>
          </p:txBody>
        </p:sp>
        <p:sp>
          <p:nvSpPr>
            <p:cNvPr id="232" name="TextBox 231"/>
            <p:cNvSpPr txBox="1"/>
            <p:nvPr/>
          </p:nvSpPr>
          <p:spPr>
            <a:xfrm>
              <a:off x="7322847" y="2453704"/>
              <a:ext cx="287158" cy="461665"/>
            </a:xfrm>
            <a:prstGeom prst="rect">
              <a:avLst/>
            </a:prstGeom>
            <a:noFill/>
          </p:spPr>
          <p:txBody>
            <a:bodyPr wrap="none" rtlCol="0">
              <a:spAutoFit/>
            </a:bodyPr>
            <a:lstStyle/>
            <a:p>
              <a:r>
                <a:rPr lang="en-US" dirty="0" smtClean="0"/>
                <a:t>-</a:t>
              </a:r>
              <a:endParaRPr lang="en-US" dirty="0"/>
            </a:p>
          </p:txBody>
        </p:sp>
        <p:sp>
          <p:nvSpPr>
            <p:cNvPr id="233" name="TextBox 232"/>
            <p:cNvSpPr txBox="1"/>
            <p:nvPr/>
          </p:nvSpPr>
          <p:spPr>
            <a:xfrm>
              <a:off x="7328199" y="2606104"/>
              <a:ext cx="287158" cy="461665"/>
            </a:xfrm>
            <a:prstGeom prst="rect">
              <a:avLst/>
            </a:prstGeom>
            <a:noFill/>
          </p:spPr>
          <p:txBody>
            <a:bodyPr wrap="none" rtlCol="0">
              <a:spAutoFit/>
            </a:bodyPr>
            <a:lstStyle/>
            <a:p>
              <a:r>
                <a:rPr lang="en-US" dirty="0" smtClean="0"/>
                <a:t>-</a:t>
              </a:r>
              <a:endParaRPr lang="en-US" dirty="0"/>
            </a:p>
          </p:txBody>
        </p:sp>
        <p:sp>
          <p:nvSpPr>
            <p:cNvPr id="234" name="TextBox 233"/>
            <p:cNvSpPr txBox="1"/>
            <p:nvPr/>
          </p:nvSpPr>
          <p:spPr>
            <a:xfrm>
              <a:off x="7333551" y="2758504"/>
              <a:ext cx="287158" cy="461665"/>
            </a:xfrm>
            <a:prstGeom prst="rect">
              <a:avLst/>
            </a:prstGeom>
            <a:noFill/>
          </p:spPr>
          <p:txBody>
            <a:bodyPr wrap="none" rtlCol="0">
              <a:spAutoFit/>
            </a:bodyPr>
            <a:lstStyle/>
            <a:p>
              <a:r>
                <a:rPr lang="en-US" dirty="0" smtClean="0"/>
                <a:t>-</a:t>
              </a:r>
              <a:endParaRPr lang="en-US" dirty="0"/>
            </a:p>
          </p:txBody>
        </p:sp>
        <p:sp>
          <p:nvSpPr>
            <p:cNvPr id="235" name="TextBox 234"/>
            <p:cNvSpPr txBox="1"/>
            <p:nvPr/>
          </p:nvSpPr>
          <p:spPr>
            <a:xfrm>
              <a:off x="7325535" y="2910904"/>
              <a:ext cx="287158" cy="461665"/>
            </a:xfrm>
            <a:prstGeom prst="rect">
              <a:avLst/>
            </a:prstGeom>
            <a:noFill/>
          </p:spPr>
          <p:txBody>
            <a:bodyPr wrap="none" rtlCol="0">
              <a:spAutoFit/>
            </a:bodyPr>
            <a:lstStyle/>
            <a:p>
              <a:r>
                <a:rPr lang="en-US" dirty="0" smtClean="0"/>
                <a:t>-</a:t>
              </a:r>
              <a:endParaRPr lang="en-US" dirty="0"/>
            </a:p>
          </p:txBody>
        </p:sp>
        <p:sp>
          <p:nvSpPr>
            <p:cNvPr id="236" name="TextBox 235"/>
            <p:cNvSpPr txBox="1"/>
            <p:nvPr/>
          </p:nvSpPr>
          <p:spPr>
            <a:xfrm>
              <a:off x="7330887" y="3063304"/>
              <a:ext cx="287158" cy="461665"/>
            </a:xfrm>
            <a:prstGeom prst="rect">
              <a:avLst/>
            </a:prstGeom>
            <a:noFill/>
          </p:spPr>
          <p:txBody>
            <a:bodyPr wrap="none" rtlCol="0">
              <a:spAutoFit/>
            </a:bodyPr>
            <a:lstStyle/>
            <a:p>
              <a:r>
                <a:rPr lang="en-US" dirty="0" smtClean="0"/>
                <a:t>-</a:t>
              </a:r>
              <a:endParaRPr lang="en-US" dirty="0"/>
            </a:p>
          </p:txBody>
        </p:sp>
        <p:sp>
          <p:nvSpPr>
            <p:cNvPr id="237" name="TextBox 236"/>
            <p:cNvSpPr txBox="1"/>
            <p:nvPr/>
          </p:nvSpPr>
          <p:spPr>
            <a:xfrm>
              <a:off x="7336239" y="3215704"/>
              <a:ext cx="287158" cy="461665"/>
            </a:xfrm>
            <a:prstGeom prst="rect">
              <a:avLst/>
            </a:prstGeom>
            <a:noFill/>
          </p:spPr>
          <p:txBody>
            <a:bodyPr wrap="none" rtlCol="0">
              <a:spAutoFit/>
            </a:bodyPr>
            <a:lstStyle/>
            <a:p>
              <a:r>
                <a:rPr lang="en-US" dirty="0" smtClean="0"/>
                <a:t>-</a:t>
              </a:r>
              <a:endParaRPr lang="en-US" dirty="0"/>
            </a:p>
          </p:txBody>
        </p:sp>
        <p:sp>
          <p:nvSpPr>
            <p:cNvPr id="238" name="TextBox 237"/>
            <p:cNvSpPr txBox="1"/>
            <p:nvPr/>
          </p:nvSpPr>
          <p:spPr>
            <a:xfrm>
              <a:off x="7328223" y="3368104"/>
              <a:ext cx="287158" cy="461665"/>
            </a:xfrm>
            <a:prstGeom prst="rect">
              <a:avLst/>
            </a:prstGeom>
            <a:noFill/>
          </p:spPr>
          <p:txBody>
            <a:bodyPr wrap="none" rtlCol="0">
              <a:spAutoFit/>
            </a:bodyPr>
            <a:lstStyle/>
            <a:p>
              <a:r>
                <a:rPr lang="en-US" dirty="0" smtClean="0"/>
                <a:t>-</a:t>
              </a:r>
              <a:endParaRPr lang="en-US" dirty="0"/>
            </a:p>
          </p:txBody>
        </p:sp>
      </p:grpSp>
    </p:spTree>
    <p:extLst>
      <p:ext uri="{BB962C8B-B14F-4D97-AF65-F5344CB8AC3E}">
        <p14:creationId xmlns:p14="http://schemas.microsoft.com/office/powerpoint/2010/main" val="19650502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3999" y="1170432"/>
            <a:ext cx="9398000" cy="5422392"/>
          </a:xfrm>
        </p:spPr>
        <p:txBody>
          <a:bodyPr/>
          <a:lstStyle/>
          <a:p>
            <a:pPr marL="457200" lvl="1" indent="0">
              <a:buNone/>
            </a:pPr>
            <a:r>
              <a:rPr lang="en-US" sz="2400" dirty="0" smtClean="0"/>
              <a:t>Day 3</a:t>
            </a:r>
            <a:endParaRPr lang="en-US" sz="2400" dirty="0" smtClean="0">
              <a:solidFill>
                <a:srgbClr val="FF0000"/>
              </a:solidFill>
            </a:endParaRPr>
          </a:p>
          <a:p>
            <a:pPr marL="457200" lvl="1" indent="0">
              <a:buNone/>
            </a:pPr>
            <a:r>
              <a:rPr lang="en-US" sz="2400" dirty="0">
                <a:solidFill>
                  <a:srgbClr val="FF0000"/>
                </a:solidFill>
              </a:rPr>
              <a:t>Demonstrate contents of </a:t>
            </a:r>
            <a:r>
              <a:rPr lang="en-US" sz="2400" dirty="0" smtClean="0">
                <a:solidFill>
                  <a:srgbClr val="FF0000"/>
                </a:solidFill>
              </a:rPr>
              <a:t>slide 26.</a:t>
            </a:r>
            <a:endParaRPr lang="en-US" sz="2400" dirty="0">
              <a:solidFill>
                <a:srgbClr val="FF0000"/>
              </a:solidFill>
            </a:endParaRPr>
          </a:p>
          <a:p>
            <a:pPr marL="457200" lvl="1" indent="0">
              <a:buNone/>
            </a:pPr>
            <a:r>
              <a:rPr lang="en-US" sz="2400" dirty="0">
                <a:solidFill>
                  <a:srgbClr val="FF0000"/>
                </a:solidFill>
              </a:rPr>
              <a:t>Cover slides </a:t>
            </a:r>
            <a:r>
              <a:rPr lang="en-US" sz="2400" dirty="0" smtClean="0">
                <a:solidFill>
                  <a:srgbClr val="FF0000"/>
                </a:solidFill>
              </a:rPr>
              <a:t>26 - </a:t>
            </a:r>
            <a:r>
              <a:rPr lang="en-US" sz="2400" dirty="0" smtClean="0">
                <a:solidFill>
                  <a:srgbClr val="FF0000"/>
                </a:solidFill>
              </a:rPr>
              <a:t>28</a:t>
            </a:r>
            <a:r>
              <a:rPr lang="en-US" sz="2400" dirty="0" smtClean="0">
                <a:solidFill>
                  <a:srgbClr val="FF0000"/>
                </a:solidFill>
              </a:rPr>
              <a:t>.</a:t>
            </a:r>
            <a:endParaRPr lang="en-US" sz="2400" dirty="0">
              <a:solidFill>
                <a:srgbClr val="FF0000"/>
              </a:solidFill>
            </a:endParaRPr>
          </a:p>
          <a:p>
            <a:pPr marL="457200" lvl="1" indent="0">
              <a:buNone/>
            </a:pPr>
            <a:r>
              <a:rPr lang="en-US" sz="2400" dirty="0">
                <a:solidFill>
                  <a:srgbClr val="FF0000"/>
                </a:solidFill>
              </a:rPr>
              <a:t>Demonstrate charging by induction </a:t>
            </a:r>
            <a:endParaRPr lang="en-US" sz="2400" dirty="0" smtClean="0">
              <a:solidFill>
                <a:srgbClr val="FF0000"/>
              </a:solidFill>
            </a:endParaRPr>
          </a:p>
          <a:p>
            <a:pPr marL="457200" lvl="1" indent="0">
              <a:buNone/>
            </a:pPr>
            <a:r>
              <a:rPr lang="en-US" sz="2400" dirty="0" smtClean="0">
                <a:solidFill>
                  <a:srgbClr val="FF0000"/>
                </a:solidFill>
              </a:rPr>
              <a:t>Give </a:t>
            </a:r>
            <a:r>
              <a:rPr lang="en-US" sz="2400" dirty="0">
                <a:solidFill>
                  <a:srgbClr val="FF0000"/>
                </a:solidFill>
              </a:rPr>
              <a:t>quiz C22 T2.</a:t>
            </a:r>
          </a:p>
          <a:p>
            <a:pPr marL="457200" lvl="1" indent="0">
              <a:buNone/>
            </a:pPr>
            <a:r>
              <a:rPr lang="en-US" sz="2400" dirty="0">
                <a:solidFill>
                  <a:srgbClr val="FF0000"/>
                </a:solidFill>
              </a:rPr>
              <a:t>F</a:t>
            </a:r>
            <a:r>
              <a:rPr lang="en-US" sz="2400" dirty="0" smtClean="0">
                <a:solidFill>
                  <a:srgbClr val="FF0000"/>
                </a:solidFill>
              </a:rPr>
              <a:t>inish </a:t>
            </a:r>
            <a:r>
              <a:rPr lang="en-US" sz="2400" dirty="0">
                <a:solidFill>
                  <a:srgbClr val="FF0000"/>
                </a:solidFill>
              </a:rPr>
              <a:t>in-class Worked Problem 22.4, 22.6</a:t>
            </a:r>
            <a:r>
              <a:rPr lang="en-US" sz="2400" dirty="0" smtClean="0">
                <a:solidFill>
                  <a:srgbClr val="FF0000"/>
                </a:solidFill>
              </a:rPr>
              <a:t>.</a:t>
            </a:r>
            <a:endParaRPr lang="en-US" sz="2400" dirty="0" smtClean="0">
              <a:solidFill>
                <a:srgbClr val="FF0000"/>
              </a:solidFill>
            </a:endParaRP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9" name="Text Placeholder 8"/>
          <p:cNvSpPr>
            <a:spLocks noGrp="1"/>
          </p:cNvSpPr>
          <p:nvPr>
            <p:ph type="body" sz="quarter" idx="11"/>
          </p:nvPr>
        </p:nvSpPr>
        <p:spPr/>
        <p:txBody>
          <a:bodyPr/>
          <a:lstStyle/>
          <a:p>
            <a:r>
              <a:rPr lang="en-US" dirty="0" smtClean="0"/>
              <a:t>Chapter 22: Static electricity</a:t>
            </a:r>
            <a:endParaRPr lang="en-US" dirty="0"/>
          </a:p>
        </p:txBody>
      </p:sp>
    </p:spTree>
    <p:extLst>
      <p:ext uri="{BB962C8B-B14F-4D97-AF65-F5344CB8AC3E}">
        <p14:creationId xmlns:p14="http://schemas.microsoft.com/office/powerpoint/2010/main" val="19977838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p:txBody>
          <a:bodyPr/>
          <a:lstStyle/>
          <a:p>
            <a:r>
              <a:rPr lang="en-US" dirty="0" smtClean="0"/>
              <a:t>Quantitative Tools: Electric interactions</a:t>
            </a:r>
            <a:endParaRPr lang="en-US" dirty="0"/>
          </a:p>
        </p:txBody>
      </p:sp>
      <p:sp>
        <p:nvSpPr>
          <p:cNvPr id="8" name="Content Placeholder 7"/>
          <p:cNvSpPr>
            <a:spLocks noGrp="1"/>
          </p:cNvSpPr>
          <p:nvPr>
            <p:ph idx="1"/>
          </p:nvPr>
        </p:nvSpPr>
        <p:spPr/>
        <p:txBody>
          <a:bodyPr/>
          <a:lstStyle/>
          <a:p>
            <a:r>
              <a:rPr lang="en-US" b="1" dirty="0" smtClean="0"/>
              <a:t>Coulomb’s law </a:t>
            </a:r>
            <a:r>
              <a:rPr lang="en-US" dirty="0" smtClean="0"/>
              <a:t>states that if particle 1 carrying charge </a:t>
            </a:r>
            <a:r>
              <a:rPr lang="en-US" i="1" dirty="0" smtClean="0"/>
              <a:t>q</a:t>
            </a:r>
            <a:r>
              <a:rPr lang="en-US" baseline="-25000" dirty="0" smtClean="0"/>
              <a:t>1 </a:t>
            </a:r>
            <a:r>
              <a:rPr lang="en-US" dirty="0" smtClean="0"/>
              <a:t>and particle 2 carrying charge </a:t>
            </a:r>
            <a:r>
              <a:rPr lang="en-US" i="1" dirty="0" smtClean="0"/>
              <a:t>q</a:t>
            </a:r>
            <a:r>
              <a:rPr lang="en-US" baseline="-25000" dirty="0" smtClean="0"/>
              <a:t>2 </a:t>
            </a:r>
            <a:r>
              <a:rPr lang="en-US" dirty="0" smtClean="0"/>
              <a:t>are a distance </a:t>
            </a:r>
            <a:r>
              <a:rPr lang="en-US" i="1" dirty="0" smtClean="0"/>
              <a:t>r</a:t>
            </a:r>
            <a:r>
              <a:rPr lang="en-US" baseline="-25000" dirty="0" smtClean="0"/>
              <a:t>12 </a:t>
            </a:r>
            <a:r>
              <a:rPr lang="en-US" dirty="0" smtClean="0"/>
              <a:t>apart, the </a:t>
            </a:r>
            <a:r>
              <a:rPr lang="en-US" b="1" dirty="0" smtClean="0"/>
              <a:t>electric force      </a:t>
            </a:r>
            <a:r>
              <a:rPr lang="en-US" dirty="0" smtClean="0"/>
              <a:t>exerted by particle 1 on particle 2 is</a:t>
            </a:r>
            <a:br>
              <a:rPr lang="en-US" dirty="0" smtClean="0"/>
            </a:br>
            <a:endParaRPr lang="en-US" dirty="0" smtClean="0"/>
          </a:p>
          <a:p>
            <a:pPr marL="0" indent="0">
              <a:buNone/>
            </a:pPr>
            <a:endParaRPr lang="en-US" dirty="0"/>
          </a:p>
          <a:p>
            <a:pPr marL="0" indent="0">
              <a:buNone/>
              <a:tabLst>
                <a:tab pos="338138" algn="l"/>
              </a:tabLst>
            </a:pPr>
            <a:r>
              <a:rPr lang="en-US" dirty="0" smtClean="0"/>
              <a:t>	where the unit vector     points from particle 1 to 	particle 2 and the constant </a:t>
            </a:r>
            <a:r>
              <a:rPr lang="en-US" i="1" dirty="0" smtClean="0"/>
              <a:t>k</a:t>
            </a:r>
            <a:r>
              <a:rPr lang="en-US" dirty="0" smtClean="0"/>
              <a:t> is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 name="Text Placeholder 9"/>
          <p:cNvSpPr>
            <a:spLocks noGrp="1"/>
          </p:cNvSpPr>
          <p:nvPr>
            <p:ph type="body" sz="quarter" idx="11"/>
          </p:nvPr>
        </p:nvSpPr>
        <p:spPr/>
        <p:txBody>
          <a:bodyPr/>
          <a:lstStyle/>
          <a:p>
            <a:r>
              <a:rPr lang="en-US" dirty="0"/>
              <a:t>Chapter 22: </a:t>
            </a:r>
            <a:r>
              <a:rPr lang="en-US" dirty="0" smtClean="0"/>
              <a:t>Summary</a:t>
            </a: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1428582935"/>
              </p:ext>
            </p:extLst>
          </p:nvPr>
        </p:nvGraphicFramePr>
        <p:xfrm>
          <a:off x="3505200" y="3592513"/>
          <a:ext cx="2133600" cy="1016000"/>
        </p:xfrm>
        <a:graphic>
          <a:graphicData uri="http://schemas.openxmlformats.org/presentationml/2006/ole">
            <mc:AlternateContent xmlns:mc="http://schemas.openxmlformats.org/markup-compatibility/2006">
              <mc:Choice xmlns:v="urn:schemas-microsoft-com:vml" Requires="v">
                <p:oleObj spid="_x0000_s36435" name="Equation" r:id="rId4" imgW="2133600" imgH="1016000" progId="Equation.3">
                  <p:embed/>
                </p:oleObj>
              </mc:Choice>
              <mc:Fallback>
                <p:oleObj name="Equation" r:id="rId4" imgW="2133600" imgH="1016000" progId="Equation.3">
                  <p:embed/>
                  <p:pic>
                    <p:nvPicPr>
                      <p:cNvPr id="0" name=""/>
                      <p:cNvPicPr/>
                      <p:nvPr/>
                    </p:nvPicPr>
                    <p:blipFill>
                      <a:blip r:embed="rId5"/>
                      <a:stretch>
                        <a:fillRect/>
                      </a:stretch>
                    </p:blipFill>
                    <p:spPr>
                      <a:xfrm>
                        <a:off x="3505200" y="3592513"/>
                        <a:ext cx="2133600" cy="10160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14301289"/>
              </p:ext>
            </p:extLst>
          </p:nvPr>
        </p:nvGraphicFramePr>
        <p:xfrm>
          <a:off x="5904213" y="2763233"/>
          <a:ext cx="457200" cy="520700"/>
        </p:xfrm>
        <a:graphic>
          <a:graphicData uri="http://schemas.openxmlformats.org/presentationml/2006/ole">
            <mc:AlternateContent xmlns:mc="http://schemas.openxmlformats.org/markup-compatibility/2006">
              <mc:Choice xmlns:v="urn:schemas-microsoft-com:vml" Requires="v">
                <p:oleObj spid="_x0000_s36436" name="Equation" r:id="rId6" imgW="457200" imgH="520700" progId="Equation.DSMT4">
                  <p:embed/>
                </p:oleObj>
              </mc:Choice>
              <mc:Fallback>
                <p:oleObj name="Equation" r:id="rId6" imgW="457200" imgH="520700" progId="Equation.DSMT4">
                  <p:embed/>
                  <p:pic>
                    <p:nvPicPr>
                      <p:cNvPr id="0" name=""/>
                      <p:cNvPicPr/>
                      <p:nvPr/>
                    </p:nvPicPr>
                    <p:blipFill>
                      <a:blip r:embed="rId7"/>
                      <a:stretch>
                        <a:fillRect/>
                      </a:stretch>
                    </p:blipFill>
                    <p:spPr>
                      <a:xfrm>
                        <a:off x="5904213" y="2763233"/>
                        <a:ext cx="457200" cy="5207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75829646"/>
              </p:ext>
            </p:extLst>
          </p:nvPr>
        </p:nvGraphicFramePr>
        <p:xfrm>
          <a:off x="3863294" y="4674358"/>
          <a:ext cx="330200" cy="495300"/>
        </p:xfrm>
        <a:graphic>
          <a:graphicData uri="http://schemas.openxmlformats.org/presentationml/2006/ole">
            <mc:AlternateContent xmlns:mc="http://schemas.openxmlformats.org/markup-compatibility/2006">
              <mc:Choice xmlns:v="urn:schemas-microsoft-com:vml" Requires="v">
                <p:oleObj spid="_x0000_s36437" name="Equation" r:id="rId8" imgW="330200" imgH="495300" progId="Equation.DSMT4">
                  <p:embed/>
                </p:oleObj>
              </mc:Choice>
              <mc:Fallback>
                <p:oleObj name="Equation" r:id="rId8" imgW="330200" imgH="495300" progId="Equation.DSMT4">
                  <p:embed/>
                  <p:pic>
                    <p:nvPicPr>
                      <p:cNvPr id="0" name=""/>
                      <p:cNvPicPr/>
                      <p:nvPr/>
                    </p:nvPicPr>
                    <p:blipFill>
                      <a:blip r:embed="rId9"/>
                      <a:stretch>
                        <a:fillRect/>
                      </a:stretch>
                    </p:blipFill>
                    <p:spPr>
                      <a:xfrm>
                        <a:off x="3863294" y="4674358"/>
                        <a:ext cx="330200" cy="495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360815397"/>
              </p:ext>
            </p:extLst>
          </p:nvPr>
        </p:nvGraphicFramePr>
        <p:xfrm>
          <a:off x="2978150" y="5566093"/>
          <a:ext cx="3187700" cy="469900"/>
        </p:xfrm>
        <a:graphic>
          <a:graphicData uri="http://schemas.openxmlformats.org/presentationml/2006/ole">
            <mc:AlternateContent xmlns:mc="http://schemas.openxmlformats.org/markup-compatibility/2006">
              <mc:Choice xmlns:v="urn:schemas-microsoft-com:vml" Requires="v">
                <p:oleObj spid="_x0000_s36438" name="Equation" r:id="rId10" imgW="3187700" imgH="469900" progId="Equation.DSMT4">
                  <p:embed/>
                </p:oleObj>
              </mc:Choice>
              <mc:Fallback>
                <p:oleObj name="Equation" r:id="rId10" imgW="3187700" imgH="469900" progId="Equation.DSMT4">
                  <p:embed/>
                  <p:pic>
                    <p:nvPicPr>
                      <p:cNvPr id="0" name=""/>
                      <p:cNvPicPr/>
                      <p:nvPr/>
                    </p:nvPicPr>
                    <p:blipFill>
                      <a:blip r:embed="rId11"/>
                      <a:stretch>
                        <a:fillRect/>
                      </a:stretch>
                    </p:blipFill>
                    <p:spPr>
                      <a:xfrm>
                        <a:off x="2978150" y="5566093"/>
                        <a:ext cx="3187700" cy="469900"/>
                      </a:xfrm>
                      <a:prstGeom prst="rect">
                        <a:avLst/>
                      </a:prstGeom>
                    </p:spPr>
                  </p:pic>
                </p:oleObj>
              </mc:Fallback>
            </mc:AlternateContent>
          </a:graphicData>
        </a:graphic>
      </p:graphicFrame>
    </p:spTree>
    <p:extLst>
      <p:ext uri="{BB962C8B-B14F-4D97-AF65-F5344CB8AC3E}">
        <p14:creationId xmlns:p14="http://schemas.microsoft.com/office/powerpoint/2010/main" val="4913775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8" name="Text Placeholder 7"/>
          <p:cNvSpPr>
            <a:spLocks noGrp="1"/>
          </p:cNvSpPr>
          <p:nvPr>
            <p:ph type="body" sz="quarter" idx="11"/>
          </p:nvPr>
        </p:nvSpPr>
        <p:spPr/>
        <p:txBody>
          <a:bodyPr/>
          <a:lstStyle/>
          <a:p>
            <a:r>
              <a:rPr lang="en-US" dirty="0" smtClean="0"/>
              <a:t>Section 22.5: Coulomb’s law</a:t>
            </a:r>
            <a:endParaRPr lang="en-US" dirty="0"/>
          </a:p>
        </p:txBody>
      </p:sp>
      <p:sp>
        <p:nvSpPr>
          <p:cNvPr id="2" name="Content Placeholder 1"/>
          <p:cNvSpPr>
            <a:spLocks noGrp="1"/>
          </p:cNvSpPr>
          <p:nvPr>
            <p:ph idx="1"/>
          </p:nvPr>
        </p:nvSpPr>
        <p:spPr/>
        <p:txBody>
          <a:bodyPr/>
          <a:lstStyle/>
          <a:p>
            <a:r>
              <a:rPr lang="en-US" sz="2400" dirty="0" smtClean="0"/>
              <a:t>Consider the two particles carrying charges </a:t>
            </a:r>
            <a:r>
              <a:rPr lang="en-US" sz="2400" i="1" dirty="0" smtClean="0"/>
              <a:t>q</a:t>
            </a:r>
            <a:r>
              <a:rPr lang="en-US" sz="2400" baseline="-25000" dirty="0" smtClean="0"/>
              <a:t>1</a:t>
            </a:r>
            <a:r>
              <a:rPr lang="en-US" sz="2400" dirty="0" smtClean="0"/>
              <a:t> and </a:t>
            </a:r>
            <a:r>
              <a:rPr lang="en-US" sz="2400" i="1" dirty="0" smtClean="0"/>
              <a:t>q</a:t>
            </a:r>
            <a:r>
              <a:rPr lang="en-US" sz="2400" baseline="-25000" dirty="0" smtClean="0"/>
              <a:t>2</a:t>
            </a:r>
            <a:r>
              <a:rPr lang="en-US" sz="2400" dirty="0" smtClean="0"/>
              <a:t>, as shown in the figure. </a:t>
            </a:r>
          </a:p>
          <a:p>
            <a:r>
              <a:rPr lang="en-US" sz="2400" dirty="0" smtClean="0"/>
              <a:t>As illustrated in the figure, we can define a unit vector pointing from particle 1 to particle 2 as</a:t>
            </a:r>
            <a:endParaRPr lang="en-US" sz="2400" dirty="0"/>
          </a:p>
        </p:txBody>
      </p:sp>
      <p:graphicFrame>
        <p:nvGraphicFramePr>
          <p:cNvPr id="17" name="Object 16"/>
          <p:cNvGraphicFramePr>
            <a:graphicFrameLocks noChangeAspect="1"/>
          </p:cNvGraphicFramePr>
          <p:nvPr>
            <p:extLst>
              <p:ext uri="{D42A27DB-BD31-4B8C-83A1-F6EECF244321}">
                <p14:modId xmlns:p14="http://schemas.microsoft.com/office/powerpoint/2010/main" val="2418623110"/>
              </p:ext>
            </p:extLst>
          </p:nvPr>
        </p:nvGraphicFramePr>
        <p:xfrm>
          <a:off x="812800" y="4018280"/>
          <a:ext cx="1549400" cy="1003300"/>
        </p:xfrm>
        <a:graphic>
          <a:graphicData uri="http://schemas.openxmlformats.org/presentationml/2006/ole">
            <mc:AlternateContent xmlns:mc="http://schemas.openxmlformats.org/markup-compatibility/2006">
              <mc:Choice xmlns:v="urn:schemas-microsoft-com:vml" Requires="v">
                <p:oleObj spid="_x0000_s18655" name="Equation" r:id="rId4" imgW="1549400" imgH="1003300" progId="Equation.DSMT4">
                  <p:embed/>
                </p:oleObj>
              </mc:Choice>
              <mc:Fallback>
                <p:oleObj name="Equation" r:id="rId4" imgW="1549400" imgH="1003300" progId="Equation.DSMT4">
                  <p:embed/>
                  <p:pic>
                    <p:nvPicPr>
                      <p:cNvPr id="0" name=""/>
                      <p:cNvPicPr/>
                      <p:nvPr/>
                    </p:nvPicPr>
                    <p:blipFill>
                      <a:blip r:embed="rId5"/>
                      <a:stretch>
                        <a:fillRect/>
                      </a:stretch>
                    </p:blipFill>
                    <p:spPr>
                      <a:xfrm>
                        <a:off x="812800" y="4018280"/>
                        <a:ext cx="1549400" cy="1003300"/>
                      </a:xfrm>
                      <a:prstGeom prst="rect">
                        <a:avLst/>
                      </a:prstGeom>
                    </p:spPr>
                  </p:pic>
                </p:oleObj>
              </mc:Fallback>
            </mc:AlternateContent>
          </a:graphicData>
        </a:graphic>
      </p:graphicFrame>
      <p:pic>
        <p:nvPicPr>
          <p:cNvPr id="20" name="Picture 19" descr="22_27_FigureA.jpg"/>
          <p:cNvPicPr>
            <a:picLocks noChangeAspect="1"/>
          </p:cNvPicPr>
          <p:nvPr/>
        </p:nvPicPr>
        <p:blipFill rotWithShape="1">
          <a:blip r:embed="rId6">
            <a:extLst>
              <a:ext uri="{28A0092B-C50C-407E-A947-70E740481C1C}">
                <a14:useLocalDpi xmlns:a14="http://schemas.microsoft.com/office/drawing/2010/main" val="0"/>
              </a:ext>
            </a:extLst>
          </a:blip>
          <a:srcRect l="12934" b="2804"/>
          <a:stretch/>
        </p:blipFill>
        <p:spPr>
          <a:xfrm>
            <a:off x="4695487" y="1703190"/>
            <a:ext cx="3744801" cy="4093988"/>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807683429"/>
              </p:ext>
            </p:extLst>
          </p:nvPr>
        </p:nvGraphicFramePr>
        <p:xfrm>
          <a:off x="6776647" y="4464795"/>
          <a:ext cx="2133600" cy="1016000"/>
        </p:xfrm>
        <a:graphic>
          <a:graphicData uri="http://schemas.openxmlformats.org/presentationml/2006/ole">
            <mc:AlternateContent xmlns:mc="http://schemas.openxmlformats.org/markup-compatibility/2006">
              <mc:Choice xmlns:v="urn:schemas-microsoft-com:vml" Requires="v">
                <p:oleObj spid="_x0000_s18656" name="Equation" r:id="rId7" imgW="2133600" imgH="1016000" progId="Equation.3">
                  <p:embed/>
                </p:oleObj>
              </mc:Choice>
              <mc:Fallback>
                <p:oleObj name="Equation" r:id="rId7" imgW="2133600" imgH="1016000" progId="Equation.3">
                  <p:embed/>
                  <p:pic>
                    <p:nvPicPr>
                      <p:cNvPr id="0" name=""/>
                      <p:cNvPicPr/>
                      <p:nvPr/>
                    </p:nvPicPr>
                    <p:blipFill>
                      <a:blip r:embed="rId8"/>
                      <a:stretch>
                        <a:fillRect/>
                      </a:stretch>
                    </p:blipFill>
                    <p:spPr>
                      <a:xfrm>
                        <a:off x="6776647" y="4464795"/>
                        <a:ext cx="2133600" cy="1016000"/>
                      </a:xfrm>
                      <a:prstGeom prst="rect">
                        <a:avLst/>
                      </a:prstGeom>
                    </p:spPr>
                  </p:pic>
                </p:oleObj>
              </mc:Fallback>
            </mc:AlternateContent>
          </a:graphicData>
        </a:graphic>
      </p:graphicFrame>
    </p:spTree>
    <p:extLst>
      <p:ext uri="{BB962C8B-B14F-4D97-AF65-F5344CB8AC3E}">
        <p14:creationId xmlns:p14="http://schemas.microsoft.com/office/powerpoint/2010/main" val="11220274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8" name="Text Placeholder 7"/>
          <p:cNvSpPr>
            <a:spLocks noGrp="1"/>
          </p:cNvSpPr>
          <p:nvPr>
            <p:ph type="body" sz="quarter" idx="11"/>
          </p:nvPr>
        </p:nvSpPr>
        <p:spPr/>
        <p:txBody>
          <a:bodyPr/>
          <a:lstStyle/>
          <a:p>
            <a:r>
              <a:rPr lang="en-US" dirty="0" smtClean="0"/>
              <a:t>Section 22.5: Coulomb’s law</a:t>
            </a:r>
            <a:endParaRPr lang="en-US" dirty="0"/>
          </a:p>
        </p:txBody>
      </p:sp>
      <p:sp>
        <p:nvSpPr>
          <p:cNvPr id="2" name="Content Placeholder 1"/>
          <p:cNvSpPr>
            <a:spLocks noGrp="1"/>
          </p:cNvSpPr>
          <p:nvPr>
            <p:ph idx="1"/>
          </p:nvPr>
        </p:nvSpPr>
        <p:spPr>
          <a:xfrm>
            <a:off x="365124" y="1170432"/>
            <a:ext cx="4501516" cy="5422392"/>
          </a:xfrm>
        </p:spPr>
        <p:txBody>
          <a:bodyPr/>
          <a:lstStyle/>
          <a:p>
            <a:r>
              <a:rPr lang="en-US" sz="2400" dirty="0"/>
              <a:t>Depending on the algebraic sign of the charges, the electric force can be attractive or negative. </a:t>
            </a:r>
          </a:p>
          <a:p>
            <a:r>
              <a:rPr lang="en-US" sz="2400" dirty="0"/>
              <a:t>The force exerted by particle 1 on particle 2 </a:t>
            </a:r>
            <a:r>
              <a:rPr lang="en-US" sz="2400" dirty="0" smtClean="0"/>
              <a:t>is</a:t>
            </a:r>
          </a:p>
          <a:p>
            <a:pPr marL="0" indent="0">
              <a:buNone/>
            </a:pPr>
            <a:endParaRPr lang="en-US" sz="2400" dirty="0"/>
          </a:p>
          <a:p>
            <a:pPr marL="0" indent="0">
              <a:buNone/>
            </a:pPr>
            <a:endParaRPr lang="en-US" sz="2400" dirty="0" smtClean="0"/>
          </a:p>
          <a:p>
            <a:r>
              <a:rPr lang="en-US" sz="2400" dirty="0" smtClean="0"/>
              <a:t>The force </a:t>
            </a:r>
            <a:r>
              <a:rPr lang="en-US" sz="2400" dirty="0"/>
              <a:t>exerted by particle 2 or particle 1 is </a:t>
            </a:r>
            <a:r>
              <a:rPr lang="en-US" sz="2400" dirty="0" smtClean="0"/>
              <a:t>thus</a:t>
            </a:r>
            <a:endParaRPr lang="en-US" sz="2400" dirty="0"/>
          </a:p>
        </p:txBody>
      </p:sp>
      <p:graphicFrame>
        <p:nvGraphicFramePr>
          <p:cNvPr id="17" name="Object 16"/>
          <p:cNvGraphicFramePr>
            <a:graphicFrameLocks noChangeAspect="1"/>
          </p:cNvGraphicFramePr>
          <p:nvPr>
            <p:extLst>
              <p:ext uri="{D42A27DB-BD31-4B8C-83A1-F6EECF244321}">
                <p14:modId xmlns:p14="http://schemas.microsoft.com/office/powerpoint/2010/main" val="921987406"/>
              </p:ext>
            </p:extLst>
          </p:nvPr>
        </p:nvGraphicFramePr>
        <p:xfrm>
          <a:off x="1739582" y="3176588"/>
          <a:ext cx="1752600" cy="876300"/>
        </p:xfrm>
        <a:graphic>
          <a:graphicData uri="http://schemas.openxmlformats.org/presentationml/2006/ole">
            <mc:AlternateContent xmlns:mc="http://schemas.openxmlformats.org/markup-compatibility/2006">
              <mc:Choice xmlns:v="urn:schemas-microsoft-com:vml" Requires="v">
                <p:oleObj spid="_x0000_s19830" name="Equation" r:id="rId3" imgW="1752600" imgH="876300" progId="Equation.DSMT4">
                  <p:embed/>
                </p:oleObj>
              </mc:Choice>
              <mc:Fallback>
                <p:oleObj name="Equation" r:id="rId3" imgW="1752600" imgH="876300" progId="Equation.DSMT4">
                  <p:embed/>
                  <p:pic>
                    <p:nvPicPr>
                      <p:cNvPr id="0" name=""/>
                      <p:cNvPicPr/>
                      <p:nvPr/>
                    </p:nvPicPr>
                    <p:blipFill>
                      <a:blip r:embed="rId4"/>
                      <a:stretch>
                        <a:fillRect/>
                      </a:stretch>
                    </p:blipFill>
                    <p:spPr>
                      <a:xfrm>
                        <a:off x="1739582" y="3176588"/>
                        <a:ext cx="1752600" cy="876300"/>
                      </a:xfrm>
                      <a:prstGeom prst="rect">
                        <a:avLst/>
                      </a:prstGeom>
                    </p:spPr>
                  </p:pic>
                </p:oleObj>
              </mc:Fallback>
            </mc:AlternateContent>
          </a:graphicData>
        </a:graphic>
      </p:graphicFrame>
      <p:pic>
        <p:nvPicPr>
          <p:cNvPr id="6" name="Picture 5" descr="22_27_FigureB.jpg"/>
          <p:cNvPicPr>
            <a:picLocks noChangeAspect="1"/>
          </p:cNvPicPr>
          <p:nvPr/>
        </p:nvPicPr>
        <p:blipFill rotWithShape="1">
          <a:blip r:embed="rId5">
            <a:extLst>
              <a:ext uri="{28A0092B-C50C-407E-A947-70E740481C1C}">
                <a14:useLocalDpi xmlns:a14="http://schemas.microsoft.com/office/drawing/2010/main" val="0"/>
              </a:ext>
            </a:extLst>
          </a:blip>
          <a:srcRect b="3049"/>
          <a:stretch/>
        </p:blipFill>
        <p:spPr>
          <a:xfrm>
            <a:off x="5580884" y="1480528"/>
            <a:ext cx="3325091" cy="2248149"/>
          </a:xfrm>
          <a:prstGeom prst="rect">
            <a:avLst/>
          </a:prstGeom>
        </p:spPr>
      </p:pic>
      <p:pic>
        <p:nvPicPr>
          <p:cNvPr id="7" name="Picture 6" descr="22_27_FigureC.jpg"/>
          <p:cNvPicPr>
            <a:picLocks noChangeAspect="1"/>
          </p:cNvPicPr>
          <p:nvPr/>
        </p:nvPicPr>
        <p:blipFill rotWithShape="1">
          <a:blip r:embed="rId6">
            <a:extLst>
              <a:ext uri="{28A0092B-C50C-407E-A947-70E740481C1C}">
                <a14:useLocalDpi xmlns:a14="http://schemas.microsoft.com/office/drawing/2010/main" val="0"/>
              </a:ext>
            </a:extLst>
          </a:blip>
          <a:srcRect b="4604"/>
          <a:stretch/>
        </p:blipFill>
        <p:spPr>
          <a:xfrm>
            <a:off x="5580884" y="4292981"/>
            <a:ext cx="3325091" cy="1856861"/>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456137095"/>
              </p:ext>
            </p:extLst>
          </p:nvPr>
        </p:nvGraphicFramePr>
        <p:xfrm>
          <a:off x="890588" y="4943475"/>
          <a:ext cx="4254500" cy="901700"/>
        </p:xfrm>
        <a:graphic>
          <a:graphicData uri="http://schemas.openxmlformats.org/presentationml/2006/ole">
            <mc:AlternateContent xmlns:mc="http://schemas.openxmlformats.org/markup-compatibility/2006">
              <mc:Choice xmlns:v="urn:schemas-microsoft-com:vml" Requires="v">
                <p:oleObj spid="_x0000_s19831" name="Equation" r:id="rId7" imgW="4254500" imgH="901700" progId="Equation.3">
                  <p:embed/>
                </p:oleObj>
              </mc:Choice>
              <mc:Fallback>
                <p:oleObj name="Equation" r:id="rId7" imgW="4254500" imgH="901700" progId="Equation.3">
                  <p:embed/>
                  <p:pic>
                    <p:nvPicPr>
                      <p:cNvPr id="0" name=""/>
                      <p:cNvPicPr/>
                      <p:nvPr/>
                    </p:nvPicPr>
                    <p:blipFill>
                      <a:blip r:embed="rId8"/>
                      <a:stretch>
                        <a:fillRect/>
                      </a:stretch>
                    </p:blipFill>
                    <p:spPr>
                      <a:xfrm>
                        <a:off x="890588" y="4943475"/>
                        <a:ext cx="4254500" cy="901700"/>
                      </a:xfrm>
                      <a:prstGeom prst="rect">
                        <a:avLst/>
                      </a:prstGeom>
                    </p:spPr>
                  </p:pic>
                </p:oleObj>
              </mc:Fallback>
            </mc:AlternateContent>
          </a:graphicData>
        </a:graphic>
      </p:graphicFrame>
    </p:spTree>
    <p:extLst>
      <p:ext uri="{BB962C8B-B14F-4D97-AF65-F5344CB8AC3E}">
        <p14:creationId xmlns:p14="http://schemas.microsoft.com/office/powerpoint/2010/main" val="5465257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The force exerted by an assembly of objects carrying charges </a:t>
            </a:r>
            <a:r>
              <a:rPr lang="en-US" i="1" dirty="0" smtClean="0"/>
              <a:t>q</a:t>
            </a:r>
            <a:r>
              <a:rPr lang="en-US" baseline="-25000" dirty="0" smtClean="0"/>
              <a:t>2</a:t>
            </a:r>
            <a:r>
              <a:rPr lang="en-US" dirty="0" smtClean="0"/>
              <a:t>, </a:t>
            </a:r>
            <a:r>
              <a:rPr lang="en-US" i="1" dirty="0" smtClean="0"/>
              <a:t>q</a:t>
            </a:r>
            <a:r>
              <a:rPr lang="en-US" baseline="-25000" dirty="0" smtClean="0"/>
              <a:t>3</a:t>
            </a:r>
            <a:r>
              <a:rPr lang="en-US" dirty="0" smtClean="0"/>
              <a:t>, . . . on an object 1 carrying charge </a:t>
            </a:r>
            <a:r>
              <a:rPr lang="en-US" i="1" dirty="0" smtClean="0"/>
              <a:t>q</a:t>
            </a:r>
            <a:r>
              <a:rPr lang="en-US" baseline="-25000" dirty="0" smtClean="0"/>
              <a:t>1</a:t>
            </a:r>
            <a:r>
              <a:rPr lang="en-US" dirty="0" smtClean="0"/>
              <a:t> is</a:t>
            </a:r>
          </a:p>
          <a:p>
            <a:pPr marL="0" indent="0">
              <a:buNone/>
            </a:pPr>
            <a:endParaRPr lang="en-US" dirty="0" smtClean="0"/>
          </a:p>
          <a:p>
            <a:pPr marL="0" indent="0">
              <a:buNone/>
            </a:pPr>
            <a:endParaRPr lang="en-US" dirty="0"/>
          </a:p>
          <a:p>
            <a:r>
              <a:rPr lang="en-US" dirty="0" smtClean="0"/>
              <a:t>Each term in the previous equation is given by Coulomb’s law:</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8" name="Text Placeholder 7"/>
          <p:cNvSpPr>
            <a:spLocks noGrp="1"/>
          </p:cNvSpPr>
          <p:nvPr>
            <p:ph type="body" sz="quarter" idx="11"/>
          </p:nvPr>
        </p:nvSpPr>
        <p:spPr/>
        <p:txBody>
          <a:bodyPr/>
          <a:lstStyle/>
          <a:p>
            <a:r>
              <a:rPr lang="en-US" dirty="0" smtClean="0"/>
              <a:t>Section 22.6: Force exerted by distributions of charge carriers</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3580242452"/>
              </p:ext>
            </p:extLst>
          </p:nvPr>
        </p:nvGraphicFramePr>
        <p:xfrm>
          <a:off x="2667000" y="2379663"/>
          <a:ext cx="3810000" cy="520700"/>
        </p:xfrm>
        <a:graphic>
          <a:graphicData uri="http://schemas.openxmlformats.org/presentationml/2006/ole">
            <mc:AlternateContent xmlns:mc="http://schemas.openxmlformats.org/markup-compatibility/2006">
              <mc:Choice xmlns:v="urn:schemas-microsoft-com:vml" Requires="v">
                <p:oleObj spid="_x0000_s20812" name="Equation" r:id="rId3" imgW="3810000" imgH="520700" progId="Equation.DSMT4">
                  <p:embed/>
                </p:oleObj>
              </mc:Choice>
              <mc:Fallback>
                <p:oleObj name="Equation" r:id="rId3" imgW="3810000" imgH="520700" progId="Equation.DSMT4">
                  <p:embed/>
                  <p:pic>
                    <p:nvPicPr>
                      <p:cNvPr id="0" name=""/>
                      <p:cNvPicPr/>
                      <p:nvPr/>
                    </p:nvPicPr>
                    <p:blipFill>
                      <a:blip r:embed="rId4"/>
                      <a:stretch>
                        <a:fillRect/>
                      </a:stretch>
                    </p:blipFill>
                    <p:spPr>
                      <a:xfrm>
                        <a:off x="2667000" y="2379663"/>
                        <a:ext cx="3810000" cy="5207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261124327"/>
              </p:ext>
            </p:extLst>
          </p:nvPr>
        </p:nvGraphicFramePr>
        <p:xfrm>
          <a:off x="1701800" y="4224338"/>
          <a:ext cx="5740400" cy="1016000"/>
        </p:xfrm>
        <a:graphic>
          <a:graphicData uri="http://schemas.openxmlformats.org/presentationml/2006/ole">
            <mc:AlternateContent xmlns:mc="http://schemas.openxmlformats.org/markup-compatibility/2006">
              <mc:Choice xmlns:v="urn:schemas-microsoft-com:vml" Requires="v">
                <p:oleObj spid="_x0000_s20813" name="Equation" r:id="rId5" imgW="5740400" imgH="1016000" progId="Equation.DSMT4">
                  <p:embed/>
                </p:oleObj>
              </mc:Choice>
              <mc:Fallback>
                <p:oleObj name="Equation" r:id="rId5" imgW="5740400" imgH="1016000" progId="Equation.DSMT4">
                  <p:embed/>
                  <p:pic>
                    <p:nvPicPr>
                      <p:cNvPr id="0" name=""/>
                      <p:cNvPicPr/>
                      <p:nvPr/>
                    </p:nvPicPr>
                    <p:blipFill>
                      <a:blip r:embed="rId6"/>
                      <a:stretch>
                        <a:fillRect/>
                      </a:stretch>
                    </p:blipFill>
                    <p:spPr>
                      <a:xfrm>
                        <a:off x="1701800" y="4224338"/>
                        <a:ext cx="5740400" cy="1016000"/>
                      </a:xfrm>
                      <a:prstGeom prst="rect">
                        <a:avLst/>
                      </a:prstGeom>
                    </p:spPr>
                  </p:pic>
                </p:oleObj>
              </mc:Fallback>
            </mc:AlternateContent>
          </a:graphicData>
        </a:graphic>
      </p:graphicFrame>
    </p:spTree>
    <p:extLst>
      <p:ext uri="{BB962C8B-B14F-4D97-AF65-F5344CB8AC3E}">
        <p14:creationId xmlns:p14="http://schemas.microsoft.com/office/powerpoint/2010/main" val="42864468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solidFill>
                  <a:srgbClr val="000000"/>
                </a:solidFill>
              </a:rPr>
              <a:t>© 2015 Pearson Education, Inc.</a:t>
            </a:r>
            <a:endParaRPr lang="en-GB" dirty="0">
              <a:solidFill>
                <a:srgbClr val="000000"/>
              </a:solidFill>
            </a:endParaRPr>
          </a:p>
        </p:txBody>
      </p:sp>
      <p:sp>
        <p:nvSpPr>
          <p:cNvPr id="3" name="Text Placeholder 2"/>
          <p:cNvSpPr>
            <a:spLocks noGrp="1"/>
          </p:cNvSpPr>
          <p:nvPr>
            <p:ph type="body" sz="quarter" idx="11"/>
          </p:nvPr>
        </p:nvSpPr>
        <p:spPr/>
        <p:txBody>
          <a:bodyPr/>
          <a:lstStyle/>
          <a:p>
            <a:r>
              <a:rPr lang="en-US" dirty="0"/>
              <a:t>Checkpoint </a:t>
            </a:r>
            <a:r>
              <a:rPr lang="en-US" dirty="0" smtClean="0"/>
              <a:t>22.19</a:t>
            </a:r>
            <a:endParaRPr lang="en-US" dirty="0"/>
          </a:p>
        </p:txBody>
      </p:sp>
      <p:sp>
        <p:nvSpPr>
          <p:cNvPr id="2" name="Content Placeholder 1"/>
          <p:cNvSpPr>
            <a:spLocks noGrp="1"/>
          </p:cNvSpPr>
          <p:nvPr>
            <p:ph idx="1"/>
          </p:nvPr>
        </p:nvSpPr>
        <p:spPr/>
        <p:txBody>
          <a:bodyPr/>
          <a:lstStyle/>
          <a:p>
            <a:pPr>
              <a:tabLst>
                <a:tab pos="1028700" algn="l"/>
              </a:tabLst>
            </a:pPr>
            <a:r>
              <a:rPr lang="en-US" dirty="0"/>
              <a:t>	Figure 22.29 shows how a charged particle 1 interacts with two other charged particles 2 and 3. Determine the direction of the vector sum of the electric forces exerted on particle 2.</a:t>
            </a:r>
          </a:p>
        </p:txBody>
      </p:sp>
      <p:sp>
        <p:nvSpPr>
          <p:cNvPr id="5" name="Text Placeholder 4"/>
          <p:cNvSpPr>
            <a:spLocks noGrp="1"/>
          </p:cNvSpPr>
          <p:nvPr>
            <p:ph type="body" sz="quarter" idx="12"/>
          </p:nvPr>
        </p:nvSpPr>
        <p:spPr/>
        <p:txBody>
          <a:bodyPr/>
          <a:lstStyle/>
          <a:p>
            <a:r>
              <a:rPr lang="en-US" dirty="0" smtClean="0"/>
              <a:t>22.19</a:t>
            </a:r>
            <a:endParaRPr lang="en-US" dirty="0"/>
          </a:p>
        </p:txBody>
      </p:sp>
      <p:pic>
        <p:nvPicPr>
          <p:cNvPr id="9" name="Picture 8" descr="22_29_Figure.jpg"/>
          <p:cNvPicPr>
            <a:picLocks noChangeAspect="1"/>
          </p:cNvPicPr>
          <p:nvPr/>
        </p:nvPicPr>
        <p:blipFill rotWithShape="1">
          <a:blip r:embed="rId3">
            <a:extLst>
              <a:ext uri="{28A0092B-C50C-407E-A947-70E740481C1C}">
                <a14:useLocalDpi xmlns:a14="http://schemas.microsoft.com/office/drawing/2010/main" val="0"/>
              </a:ext>
            </a:extLst>
          </a:blip>
          <a:srcRect b="2883"/>
          <a:stretch/>
        </p:blipFill>
        <p:spPr>
          <a:xfrm>
            <a:off x="2533219" y="2427988"/>
            <a:ext cx="4744671" cy="4084749"/>
          </a:xfrm>
          <a:prstGeom prst="rect">
            <a:avLst/>
          </a:prstGeom>
        </p:spPr>
      </p:pic>
    </p:spTree>
    <p:extLst>
      <p:ext uri="{BB962C8B-B14F-4D97-AF65-F5344CB8AC3E}">
        <p14:creationId xmlns:p14="http://schemas.microsoft.com/office/powerpoint/2010/main" val="14948723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411889" y="6493573"/>
            <a:ext cx="5399087" cy="179388"/>
          </a:xfrm>
        </p:spPr>
        <p:txBody>
          <a:bodyPr/>
          <a:lstStyle/>
          <a:p>
            <a:r>
              <a:rPr lang="en-GB" dirty="0" smtClean="0">
                <a:solidFill>
                  <a:srgbClr val="000000"/>
                </a:solidFill>
              </a:rPr>
              <a:t>© 2015 Pearson Education, Inc.</a:t>
            </a:r>
            <a:endParaRPr lang="en-GB" dirty="0">
              <a:solidFill>
                <a:srgbClr val="000000"/>
              </a:solidFill>
            </a:endParaRPr>
          </a:p>
        </p:txBody>
      </p:sp>
      <p:sp>
        <p:nvSpPr>
          <p:cNvPr id="3" name="Text Placeholder 2"/>
          <p:cNvSpPr>
            <a:spLocks noGrp="1"/>
          </p:cNvSpPr>
          <p:nvPr>
            <p:ph type="body" sz="quarter" idx="11"/>
          </p:nvPr>
        </p:nvSpPr>
        <p:spPr/>
        <p:txBody>
          <a:bodyPr/>
          <a:lstStyle/>
          <a:p>
            <a:r>
              <a:rPr lang="en-US" dirty="0"/>
              <a:t>Checkpoint </a:t>
            </a:r>
            <a:r>
              <a:rPr lang="en-US" dirty="0" smtClean="0"/>
              <a:t>22.19</a:t>
            </a:r>
            <a:endParaRPr lang="en-US" dirty="0"/>
          </a:p>
        </p:txBody>
      </p:sp>
      <p:sp>
        <p:nvSpPr>
          <p:cNvPr id="2" name="Content Placeholder 1"/>
          <p:cNvSpPr>
            <a:spLocks noGrp="1"/>
          </p:cNvSpPr>
          <p:nvPr>
            <p:ph idx="1"/>
          </p:nvPr>
        </p:nvSpPr>
        <p:spPr/>
        <p:txBody>
          <a:bodyPr/>
          <a:lstStyle/>
          <a:p>
            <a:pPr>
              <a:tabLst>
                <a:tab pos="1028700" algn="l"/>
              </a:tabLst>
            </a:pPr>
            <a:r>
              <a:rPr lang="en-US" dirty="0"/>
              <a:t>	Figure 22.29 shows how a charged particle 1 interacts with two other charged particles 2 and 3. Determine the direction of the vector sum of the electric forces exerted on particle 2.</a:t>
            </a:r>
          </a:p>
        </p:txBody>
      </p:sp>
      <p:sp>
        <p:nvSpPr>
          <p:cNvPr id="5" name="Text Placeholder 4"/>
          <p:cNvSpPr>
            <a:spLocks noGrp="1"/>
          </p:cNvSpPr>
          <p:nvPr>
            <p:ph type="body" sz="quarter" idx="12"/>
          </p:nvPr>
        </p:nvSpPr>
        <p:spPr/>
        <p:txBody>
          <a:bodyPr/>
          <a:lstStyle/>
          <a:p>
            <a:r>
              <a:rPr lang="en-US" dirty="0" smtClean="0"/>
              <a:t>22.19</a:t>
            </a:r>
            <a:endParaRPr lang="en-US" dirty="0"/>
          </a:p>
        </p:txBody>
      </p:sp>
      <p:pic>
        <p:nvPicPr>
          <p:cNvPr id="9" name="Picture 8" descr="22_29_Figure.jpg"/>
          <p:cNvPicPr>
            <a:picLocks noChangeAspect="1"/>
          </p:cNvPicPr>
          <p:nvPr/>
        </p:nvPicPr>
        <p:blipFill rotWithShape="1">
          <a:blip r:embed="rId3">
            <a:extLst>
              <a:ext uri="{28A0092B-C50C-407E-A947-70E740481C1C}">
                <a14:useLocalDpi xmlns:a14="http://schemas.microsoft.com/office/drawing/2010/main" val="0"/>
              </a:ext>
            </a:extLst>
          </a:blip>
          <a:srcRect b="2883"/>
          <a:stretch/>
        </p:blipFill>
        <p:spPr>
          <a:xfrm>
            <a:off x="2524241" y="2423488"/>
            <a:ext cx="4744671" cy="4084749"/>
          </a:xfrm>
          <a:prstGeom prst="rect">
            <a:avLst/>
          </a:prstGeom>
        </p:spPr>
      </p:pic>
      <p:sp>
        <p:nvSpPr>
          <p:cNvPr id="6" name="TextBox 5"/>
          <p:cNvSpPr txBox="1"/>
          <p:nvPr/>
        </p:nvSpPr>
        <p:spPr>
          <a:xfrm>
            <a:off x="3612465" y="4663715"/>
            <a:ext cx="1502184" cy="461665"/>
          </a:xfrm>
          <a:prstGeom prst="rect">
            <a:avLst/>
          </a:prstGeom>
          <a:solidFill>
            <a:srgbClr val="FFFFFF"/>
          </a:solidFill>
        </p:spPr>
        <p:txBody>
          <a:bodyPr wrap="none" rtlCol="0">
            <a:spAutoFit/>
          </a:bodyPr>
          <a:lstStyle/>
          <a:p>
            <a:r>
              <a:rPr lang="en-US" dirty="0" smtClean="0"/>
              <a:t>opposites</a:t>
            </a:r>
            <a:endParaRPr lang="en-US" dirty="0"/>
          </a:p>
        </p:txBody>
      </p:sp>
      <p:sp>
        <p:nvSpPr>
          <p:cNvPr id="8" name="TextBox 7"/>
          <p:cNvSpPr txBox="1"/>
          <p:nvPr/>
        </p:nvSpPr>
        <p:spPr>
          <a:xfrm>
            <a:off x="4124699" y="2833503"/>
            <a:ext cx="1502184" cy="461665"/>
          </a:xfrm>
          <a:prstGeom prst="rect">
            <a:avLst/>
          </a:prstGeom>
          <a:noFill/>
        </p:spPr>
        <p:txBody>
          <a:bodyPr wrap="none" rtlCol="0">
            <a:spAutoFit/>
          </a:bodyPr>
          <a:lstStyle/>
          <a:p>
            <a:r>
              <a:rPr lang="en-US" dirty="0" smtClean="0"/>
              <a:t>opposites</a:t>
            </a:r>
            <a:endParaRPr lang="en-US" dirty="0"/>
          </a:p>
        </p:txBody>
      </p:sp>
      <p:sp>
        <p:nvSpPr>
          <p:cNvPr id="7" name="Right Arrow 6"/>
          <p:cNvSpPr/>
          <p:nvPr/>
        </p:nvSpPr>
        <p:spPr bwMode="auto">
          <a:xfrm rot="17710661">
            <a:off x="6462910" y="2695215"/>
            <a:ext cx="832555" cy="246944"/>
          </a:xfrm>
          <a:prstGeom prst="rightArrow">
            <a:avLst>
              <a:gd name="adj1" fmla="val 50000"/>
              <a:gd name="adj2" fmla="val 78356"/>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1" name="Right Arrow 10"/>
          <p:cNvSpPr/>
          <p:nvPr/>
        </p:nvSpPr>
        <p:spPr bwMode="auto">
          <a:xfrm rot="6923484">
            <a:off x="4675013" y="6776864"/>
            <a:ext cx="832555" cy="246944"/>
          </a:xfrm>
          <a:prstGeom prst="rightArrow">
            <a:avLst>
              <a:gd name="adj1" fmla="val 50000"/>
              <a:gd name="adj2" fmla="val 78356"/>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13" name="Straight Connector 12"/>
          <p:cNvCxnSpPr/>
          <p:nvPr/>
        </p:nvCxnSpPr>
        <p:spPr bwMode="auto">
          <a:xfrm flipH="1">
            <a:off x="5468056" y="3640667"/>
            <a:ext cx="1001888" cy="2420055"/>
          </a:xfrm>
          <a:prstGeom prst="line">
            <a:avLst/>
          </a:prstGeom>
          <a:solidFill>
            <a:schemeClr val="accent1"/>
          </a:solidFill>
          <a:ln w="9525"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5825087" y="4449227"/>
            <a:ext cx="646481" cy="461665"/>
          </a:xfrm>
          <a:prstGeom prst="rect">
            <a:avLst/>
          </a:prstGeom>
          <a:solidFill>
            <a:srgbClr val="FFFFFF"/>
          </a:solidFill>
        </p:spPr>
        <p:txBody>
          <a:bodyPr wrap="none" rtlCol="0">
            <a:spAutoFit/>
          </a:bodyPr>
          <a:lstStyle/>
          <a:p>
            <a:r>
              <a:rPr lang="en-US" dirty="0" smtClean="0"/>
              <a:t>like</a:t>
            </a:r>
            <a:endParaRPr lang="en-US" dirty="0"/>
          </a:p>
        </p:txBody>
      </p:sp>
    </p:spTree>
    <p:extLst>
      <p:ext uri="{BB962C8B-B14F-4D97-AF65-F5344CB8AC3E}">
        <p14:creationId xmlns:p14="http://schemas.microsoft.com/office/powerpoint/2010/main" val="3499701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b="1" dirty="0" smtClean="0"/>
              <a:t>Charge can be transferred from one object to another by bringing the two into contact.</a:t>
            </a:r>
            <a:endParaRPr lang="en-US" b="1" dirty="0"/>
          </a:p>
        </p:txBody>
      </p:sp>
      <p:sp>
        <p:nvSpPr>
          <p:cNvPr id="3" name="Footer Placeholder 2"/>
          <p:cNvSpPr>
            <a:spLocks noGrp="1"/>
          </p:cNvSpPr>
          <p:nvPr>
            <p:ph type="ftr" sz="quarter" idx="10"/>
          </p:nvPr>
        </p:nvSpPr>
        <p:spPr/>
        <p:txBody>
          <a:bodyPr/>
          <a:lstStyle/>
          <a:p>
            <a:r>
              <a:rPr lang="en-GB" dirty="0" smtClean="0"/>
              <a:t>© 2015 Pearson Education, Inc.</a:t>
            </a:r>
            <a:endParaRPr lang="en-GB" dirty="0"/>
          </a:p>
        </p:txBody>
      </p:sp>
      <p:sp>
        <p:nvSpPr>
          <p:cNvPr id="8" name="Text Placeholder 7"/>
          <p:cNvSpPr>
            <a:spLocks noGrp="1"/>
          </p:cNvSpPr>
          <p:nvPr>
            <p:ph type="body" sz="quarter" idx="11"/>
          </p:nvPr>
        </p:nvSpPr>
        <p:spPr/>
        <p:txBody>
          <a:bodyPr/>
          <a:lstStyle/>
          <a:p>
            <a:r>
              <a:rPr lang="en-US" dirty="0" smtClean="0"/>
              <a:t>Section 22.3: Mobility of charge carriers</a:t>
            </a:r>
            <a:endParaRPr lang="en-US" dirty="0"/>
          </a:p>
        </p:txBody>
      </p:sp>
      <p:pic>
        <p:nvPicPr>
          <p:cNvPr id="9" name="Picture 8" descr="22_08_Figure.jpg"/>
          <p:cNvPicPr>
            <a:picLocks noChangeAspect="1"/>
          </p:cNvPicPr>
          <p:nvPr/>
        </p:nvPicPr>
        <p:blipFill rotWithShape="1">
          <a:blip r:embed="rId2">
            <a:extLst>
              <a:ext uri="{28A0092B-C50C-407E-A947-70E740481C1C}">
                <a14:useLocalDpi xmlns:a14="http://schemas.microsoft.com/office/drawing/2010/main" val="0"/>
              </a:ext>
            </a:extLst>
          </a:blip>
          <a:srcRect b="3029"/>
          <a:stretch/>
        </p:blipFill>
        <p:spPr>
          <a:xfrm>
            <a:off x="1497624" y="2244762"/>
            <a:ext cx="6148753" cy="4255320"/>
          </a:xfrm>
          <a:prstGeom prst="rect">
            <a:avLst/>
          </a:prstGeom>
        </p:spPr>
      </p:pic>
    </p:spTree>
    <p:extLst>
      <p:ext uri="{BB962C8B-B14F-4D97-AF65-F5344CB8AC3E}">
        <p14:creationId xmlns:p14="http://schemas.microsoft.com/office/powerpoint/2010/main" val="35555380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 2015 Pearson Education, Inc.</a:t>
            </a:r>
            <a:endParaRPr lang="en-GB" dirty="0"/>
          </a:p>
        </p:txBody>
      </p:sp>
      <p:sp>
        <p:nvSpPr>
          <p:cNvPr id="7" name="Text Placeholder 6"/>
          <p:cNvSpPr>
            <a:spLocks noGrp="1"/>
          </p:cNvSpPr>
          <p:nvPr>
            <p:ph type="body" sz="quarter" idx="11"/>
          </p:nvPr>
        </p:nvSpPr>
        <p:spPr/>
        <p:txBody>
          <a:bodyPr/>
          <a:lstStyle/>
          <a:p>
            <a:r>
              <a:rPr lang="en-US" dirty="0"/>
              <a:t>Section 22.4: Charge polarization</a:t>
            </a:r>
          </a:p>
        </p:txBody>
      </p:sp>
      <p:sp>
        <p:nvSpPr>
          <p:cNvPr id="6" name="Content Placeholder 5"/>
          <p:cNvSpPr>
            <a:spLocks noGrp="1"/>
          </p:cNvSpPr>
          <p:nvPr>
            <p:ph idx="1"/>
          </p:nvPr>
        </p:nvSpPr>
        <p:spPr>
          <a:xfrm>
            <a:off x="0" y="1170432"/>
            <a:ext cx="4304563" cy="5422392"/>
          </a:xfrm>
        </p:spPr>
        <p:txBody>
          <a:bodyPr/>
          <a:lstStyle/>
          <a:p>
            <a:r>
              <a:rPr lang="en-US" sz="2400" dirty="0"/>
              <a:t>The figure shows the interaction between a charged rubber rod and an uncharged electroscope. </a:t>
            </a:r>
          </a:p>
          <a:p>
            <a:r>
              <a:rPr lang="en-US" sz="2400" dirty="0"/>
              <a:t>The negative charge on the rod repels the free electrons on the conducting parts of the electroscope, causing a separation of charge. </a:t>
            </a:r>
          </a:p>
          <a:p>
            <a:r>
              <a:rPr lang="en-US" sz="2400" dirty="0"/>
              <a:t>Any separation of charge carriers in an object is called </a:t>
            </a:r>
            <a:r>
              <a:rPr lang="en-US" sz="2400" b="1" dirty="0"/>
              <a:t>charge polarization</a:t>
            </a:r>
            <a:r>
              <a:rPr lang="en-US" sz="2400" dirty="0"/>
              <a:t>, or simply </a:t>
            </a:r>
            <a:r>
              <a:rPr lang="en-US" sz="2400" b="1" dirty="0"/>
              <a:t>polarization</a:t>
            </a:r>
            <a:r>
              <a:rPr lang="en-US" sz="2400" dirty="0" smtClean="0"/>
              <a:t>.</a:t>
            </a:r>
            <a:endParaRPr lang="en-US" sz="2400" dirty="0"/>
          </a:p>
        </p:txBody>
      </p:sp>
      <p:pic>
        <p:nvPicPr>
          <p:cNvPr id="10" name="Picture 9" descr="22_19_Figure.jpg"/>
          <p:cNvPicPr>
            <a:picLocks noChangeAspect="1"/>
          </p:cNvPicPr>
          <p:nvPr/>
        </p:nvPicPr>
        <p:blipFill rotWithShape="1">
          <a:blip r:embed="rId2">
            <a:extLst>
              <a:ext uri="{28A0092B-C50C-407E-A947-70E740481C1C}">
                <a14:useLocalDpi xmlns:a14="http://schemas.microsoft.com/office/drawing/2010/main" val="0"/>
              </a:ext>
            </a:extLst>
          </a:blip>
          <a:srcRect b="2729"/>
          <a:stretch/>
        </p:blipFill>
        <p:spPr>
          <a:xfrm>
            <a:off x="4393090" y="2244866"/>
            <a:ext cx="4750910" cy="3540454"/>
          </a:xfrm>
          <a:prstGeom prst="rect">
            <a:avLst/>
          </a:prstGeom>
        </p:spPr>
      </p:pic>
    </p:spTree>
    <p:extLst>
      <p:ext uri="{BB962C8B-B14F-4D97-AF65-F5344CB8AC3E}">
        <p14:creationId xmlns:p14="http://schemas.microsoft.com/office/powerpoint/2010/main" val="4458895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 2015 Pearson Education, Inc.</a:t>
            </a:r>
            <a:endParaRPr lang="en-GB" dirty="0"/>
          </a:p>
        </p:txBody>
      </p:sp>
      <p:sp>
        <p:nvSpPr>
          <p:cNvPr id="14" name="Text Placeholder 13"/>
          <p:cNvSpPr>
            <a:spLocks noGrp="1"/>
          </p:cNvSpPr>
          <p:nvPr>
            <p:ph type="body" sz="quarter" idx="11"/>
          </p:nvPr>
        </p:nvSpPr>
        <p:spPr/>
        <p:txBody>
          <a:bodyPr/>
          <a:lstStyle/>
          <a:p>
            <a:r>
              <a:rPr lang="en-US" dirty="0" smtClean="0"/>
              <a:t>Section 22.3: Mobility of charge carriers</a:t>
            </a:r>
            <a:endParaRPr lang="en-US" dirty="0"/>
          </a:p>
        </p:txBody>
      </p:sp>
      <p:sp>
        <p:nvSpPr>
          <p:cNvPr id="13" name="Content Placeholder 12"/>
          <p:cNvSpPr>
            <a:spLocks noGrp="1"/>
          </p:cNvSpPr>
          <p:nvPr>
            <p:ph idx="1"/>
          </p:nvPr>
        </p:nvSpPr>
        <p:spPr>
          <a:xfrm>
            <a:off x="118532" y="1910172"/>
            <a:ext cx="3939438" cy="3650203"/>
          </a:xfrm>
        </p:spPr>
        <p:txBody>
          <a:bodyPr/>
          <a:lstStyle/>
          <a:p>
            <a:r>
              <a:rPr lang="en-US" dirty="0" smtClean="0"/>
              <a:t>Materials </a:t>
            </a:r>
            <a:r>
              <a:rPr lang="en-US" dirty="0" smtClean="0"/>
              <a:t>through which charge carriers can flow are called electrical </a:t>
            </a:r>
            <a:r>
              <a:rPr lang="en-US" b="1" dirty="0" smtClean="0"/>
              <a:t>conductors</a:t>
            </a:r>
            <a:r>
              <a:rPr lang="en-US" dirty="0" smtClean="0"/>
              <a:t>.</a:t>
            </a:r>
          </a:p>
          <a:p>
            <a:r>
              <a:rPr lang="en-US" dirty="0" smtClean="0"/>
              <a:t>The flow of charge through conductors is called </a:t>
            </a:r>
            <a:r>
              <a:rPr lang="en-US" b="1" dirty="0" smtClean="0"/>
              <a:t>conduction</a:t>
            </a:r>
            <a:r>
              <a:rPr lang="en-US" dirty="0" smtClean="0"/>
              <a:t>.</a:t>
            </a:r>
            <a:endParaRPr lang="en-US" dirty="0"/>
          </a:p>
        </p:txBody>
      </p:sp>
      <p:pic>
        <p:nvPicPr>
          <p:cNvPr id="21" name="Picture 20" descr="22_12_Figure.jpg"/>
          <p:cNvPicPr>
            <a:picLocks noChangeAspect="1"/>
          </p:cNvPicPr>
          <p:nvPr/>
        </p:nvPicPr>
        <p:blipFill rotWithShape="1">
          <a:blip r:embed="rId2">
            <a:extLst>
              <a:ext uri="{28A0092B-C50C-407E-A947-70E740481C1C}">
                <a14:useLocalDpi xmlns:a14="http://schemas.microsoft.com/office/drawing/2010/main" val="0"/>
              </a:ext>
            </a:extLst>
          </a:blip>
          <a:srcRect t="-1" b="3485"/>
          <a:stretch/>
        </p:blipFill>
        <p:spPr>
          <a:xfrm>
            <a:off x="3844742" y="2058942"/>
            <a:ext cx="5101983" cy="3004786"/>
          </a:xfrm>
          <a:prstGeom prst="rect">
            <a:avLst/>
          </a:prstGeom>
        </p:spPr>
      </p:pic>
    </p:spTree>
    <p:extLst>
      <p:ext uri="{BB962C8B-B14F-4D97-AF65-F5344CB8AC3E}">
        <p14:creationId xmlns:p14="http://schemas.microsoft.com/office/powerpoint/2010/main" val="29557634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3999" y="1170432"/>
            <a:ext cx="9398000" cy="5422392"/>
          </a:xfrm>
        </p:spPr>
        <p:txBody>
          <a:bodyPr/>
          <a:lstStyle/>
          <a:p>
            <a:pPr marL="457200" lvl="1" indent="0">
              <a:buNone/>
            </a:pPr>
            <a:r>
              <a:rPr lang="en-US" sz="2400" dirty="0" smtClean="0"/>
              <a:t>Styrofoam peanuts are attracted to your arm when you unpack a box full of them.</a:t>
            </a:r>
            <a:r>
              <a:rPr lang="en-US" sz="2400" dirty="0"/>
              <a:t> </a:t>
            </a:r>
            <a:r>
              <a:rPr lang="en-US" sz="2400" dirty="0" smtClean="0"/>
              <a:t>    </a:t>
            </a:r>
            <a:r>
              <a:rPr lang="en-US" sz="2400" dirty="0" smtClean="0">
                <a:solidFill>
                  <a:srgbClr val="FF0000"/>
                </a:solidFill>
              </a:rPr>
              <a:t>What causes these interactions?</a:t>
            </a:r>
            <a:endParaRPr lang="en-US" sz="2400" dirty="0">
              <a:solidFill>
                <a:srgbClr val="FF0000"/>
              </a:solidFill>
            </a:endParaRP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9" name="Text Placeholder 8"/>
          <p:cNvSpPr>
            <a:spLocks noGrp="1"/>
          </p:cNvSpPr>
          <p:nvPr>
            <p:ph type="body" sz="quarter" idx="11"/>
          </p:nvPr>
        </p:nvSpPr>
        <p:spPr/>
        <p:txBody>
          <a:bodyPr/>
          <a:lstStyle/>
          <a:p>
            <a:r>
              <a:rPr lang="en-US" dirty="0" smtClean="0"/>
              <a:t>Section 22.1: Static electricity</a:t>
            </a:r>
            <a:endParaRPr lang="en-US" dirty="0"/>
          </a:p>
        </p:txBody>
      </p:sp>
      <p:pic>
        <p:nvPicPr>
          <p:cNvPr id="13" name="Picture 12" descr="22_01_Figure.jpg"/>
          <p:cNvPicPr>
            <a:picLocks noChangeAspect="1"/>
          </p:cNvPicPr>
          <p:nvPr/>
        </p:nvPicPr>
        <p:blipFill rotWithShape="1">
          <a:blip r:embed="rId3">
            <a:extLst>
              <a:ext uri="{28A0092B-C50C-407E-A947-70E740481C1C}">
                <a14:useLocalDpi xmlns:a14="http://schemas.microsoft.com/office/drawing/2010/main" val="0"/>
              </a:ext>
            </a:extLst>
          </a:blip>
          <a:srcRect l="12295" t="17015"/>
          <a:stretch/>
        </p:blipFill>
        <p:spPr>
          <a:xfrm>
            <a:off x="1827511" y="2314750"/>
            <a:ext cx="7670493" cy="5467684"/>
          </a:xfrm>
          <a:prstGeom prst="rect">
            <a:avLst/>
          </a:prstGeom>
        </p:spPr>
      </p:pic>
      <p:sp>
        <p:nvSpPr>
          <p:cNvPr id="5" name="Cloud Callout 4"/>
          <p:cNvSpPr/>
          <p:nvPr/>
        </p:nvSpPr>
        <p:spPr bwMode="auto">
          <a:xfrm>
            <a:off x="205266" y="2283327"/>
            <a:ext cx="3284271" cy="1385391"/>
          </a:xfrm>
          <a:prstGeom prst="cloudCallout">
            <a:avLst>
              <a:gd name="adj1" fmla="val 61270"/>
              <a:gd name="adj2" fmla="val 5960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rgbClr val="000000"/>
                </a:solidFill>
              </a:rPr>
              <a:t>I have made a huge mistake.</a:t>
            </a:r>
            <a:endParaRPr kumimoji="0" lang="en-US" sz="2400" b="0" i="0" u="none" strike="noStrike" cap="none" normalizeH="0" baseline="0" dirty="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9043428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3999" y="1170432"/>
            <a:ext cx="9398000" cy="557980"/>
          </a:xfrm>
        </p:spPr>
        <p:txBody>
          <a:bodyPr/>
          <a:lstStyle/>
          <a:p>
            <a:pPr marL="457200" lvl="1" indent="0">
              <a:buNone/>
            </a:pPr>
            <a:r>
              <a:rPr lang="en-US" sz="1800" dirty="0">
                <a:hlinkClick r:id="rId3"/>
              </a:rPr>
              <a:t>http://</a:t>
            </a:r>
            <a:r>
              <a:rPr lang="en-US" sz="1800" dirty="0" err="1">
                <a:hlinkClick r:id="rId3"/>
              </a:rPr>
              <a:t>www.ecouterre.com</a:t>
            </a:r>
            <a:r>
              <a:rPr lang="en-US" sz="1800" dirty="0">
                <a:hlinkClick r:id="rId3"/>
              </a:rPr>
              <a:t>/faraday-cage-dress-lets-you-get-fashionably-zapped-by-lightning/</a:t>
            </a:r>
            <a:endParaRPr lang="en-US" sz="1800" dirty="0">
              <a:solidFill>
                <a:srgbClr val="FF0000"/>
              </a:solidFill>
            </a:endParaRP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9" name="Text Placeholder 8"/>
          <p:cNvSpPr>
            <a:spLocks noGrp="1"/>
          </p:cNvSpPr>
          <p:nvPr>
            <p:ph type="body" sz="quarter" idx="11"/>
          </p:nvPr>
        </p:nvSpPr>
        <p:spPr/>
        <p:txBody>
          <a:bodyPr/>
          <a:lstStyle/>
          <a:p>
            <a:r>
              <a:rPr lang="en-US" dirty="0" smtClean="0"/>
              <a:t>Section 22.1: Static electricity</a:t>
            </a:r>
            <a:endParaRPr lang="en-US" dirty="0"/>
          </a:p>
        </p:txBody>
      </p:sp>
      <p:pic>
        <p:nvPicPr>
          <p:cNvPr id="3" name="Picture 2" descr="faraday-cage.jpg"/>
          <p:cNvPicPr>
            <a:picLocks noChangeAspect="1"/>
          </p:cNvPicPr>
          <p:nvPr/>
        </p:nvPicPr>
        <p:blipFill rotWithShape="1">
          <a:blip r:embed="rId4">
            <a:extLst>
              <a:ext uri="{28A0092B-C50C-407E-A947-70E740481C1C}">
                <a14:useLocalDpi xmlns:a14="http://schemas.microsoft.com/office/drawing/2010/main" val="0"/>
              </a:ext>
            </a:extLst>
          </a:blip>
          <a:srcRect l="3667" t="7446" r="2317"/>
          <a:stretch/>
        </p:blipFill>
        <p:spPr>
          <a:xfrm>
            <a:off x="3822213" y="1610566"/>
            <a:ext cx="5321787" cy="4134440"/>
          </a:xfrm>
          <a:prstGeom prst="rect">
            <a:avLst/>
          </a:prstGeom>
        </p:spPr>
      </p:pic>
      <p:pic>
        <p:nvPicPr>
          <p:cNvPr id="5" name="Picture 4" descr="faraday-cage-dress-2.jpg"/>
          <p:cNvPicPr>
            <a:picLocks noChangeAspect="1"/>
          </p:cNvPicPr>
          <p:nvPr/>
        </p:nvPicPr>
        <p:blipFill rotWithShape="1">
          <a:blip r:embed="rId5">
            <a:extLst>
              <a:ext uri="{28A0092B-C50C-407E-A947-70E740481C1C}">
                <a14:useLocalDpi xmlns:a14="http://schemas.microsoft.com/office/drawing/2010/main" val="0"/>
              </a:ext>
            </a:extLst>
          </a:blip>
          <a:srcRect t="12983" r="2059" b="8926"/>
          <a:stretch/>
        </p:blipFill>
        <p:spPr>
          <a:xfrm>
            <a:off x="0" y="3428627"/>
            <a:ext cx="5734844" cy="3429373"/>
          </a:xfrm>
          <a:prstGeom prst="rect">
            <a:avLst/>
          </a:prstGeom>
        </p:spPr>
      </p:pic>
    </p:spTree>
    <p:extLst>
      <p:ext uri="{BB962C8B-B14F-4D97-AF65-F5344CB8AC3E}">
        <p14:creationId xmlns:p14="http://schemas.microsoft.com/office/powerpoint/2010/main" val="37151993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p:txBody>
          <a:bodyPr/>
          <a:lstStyle/>
          <a:p>
            <a:r>
              <a:rPr lang="en-US" dirty="0" smtClean="0"/>
              <a:t>Concepts: Electric interactions</a:t>
            </a:r>
            <a:endParaRPr lang="en-US" dirty="0"/>
          </a:p>
        </p:txBody>
      </p:sp>
      <p:sp>
        <p:nvSpPr>
          <p:cNvPr id="3" name="Content Placeholder 2"/>
          <p:cNvSpPr>
            <a:spLocks noGrp="1"/>
          </p:cNvSpPr>
          <p:nvPr>
            <p:ph idx="1"/>
          </p:nvPr>
        </p:nvSpPr>
        <p:spPr>
          <a:xfrm>
            <a:off x="365124" y="1874520"/>
            <a:ext cx="8222495" cy="4718304"/>
          </a:xfrm>
        </p:spPr>
        <p:txBody>
          <a:bodyPr/>
          <a:lstStyle/>
          <a:p>
            <a:r>
              <a:rPr lang="en-US" sz="2400" dirty="0" smtClean="0"/>
              <a:t>An </a:t>
            </a:r>
            <a:r>
              <a:rPr lang="en-US" sz="2400" b="1" dirty="0" smtClean="0"/>
              <a:t>electric interaction </a:t>
            </a:r>
            <a:r>
              <a:rPr lang="en-US" sz="2400" dirty="0" smtClean="0"/>
              <a:t>is a long-range interaction between objects that carry a surplus </a:t>
            </a:r>
            <a:r>
              <a:rPr lang="en-US" sz="2400" b="1" dirty="0" smtClean="0"/>
              <a:t>electrical charge</a:t>
            </a:r>
            <a:r>
              <a:rPr lang="en-US" sz="2400" dirty="0" smtClean="0"/>
              <a:t>. The electric force is sometimes called the </a:t>
            </a:r>
            <a:r>
              <a:rPr lang="en-US" sz="2400" i="1" dirty="0" smtClean="0"/>
              <a:t>electrostatic</a:t>
            </a:r>
            <a:r>
              <a:rPr lang="en-US" sz="2400" dirty="0" smtClean="0"/>
              <a:t> force because interactions between charged objects become more complicated for objects that are not at rest (see Chapter 27).</a:t>
            </a:r>
          </a:p>
          <a:p>
            <a:r>
              <a:rPr lang="en-US" sz="2400" dirty="0" smtClean="0"/>
              <a:t>There are only two types of charge: </a:t>
            </a:r>
            <a:r>
              <a:rPr lang="en-US" sz="2400" b="1" dirty="0" smtClean="0"/>
              <a:t>positive charge</a:t>
            </a:r>
            <a:r>
              <a:rPr lang="en-US" sz="2400" dirty="0" smtClean="0"/>
              <a:t> and </a:t>
            </a:r>
            <a:r>
              <a:rPr lang="en-US" sz="2400" b="1" dirty="0" smtClean="0"/>
              <a:t>negative charge.</a:t>
            </a:r>
            <a:r>
              <a:rPr lang="en-US" sz="2400" dirty="0" smtClean="0"/>
              <a:t> Objects that carry like charges repel each other; objects that carry opposite charges attract each other. Any microscopic object that carries electrical charge, such as an electron or ion, is called a </a:t>
            </a:r>
            <a:r>
              <a:rPr lang="en-US" sz="2400" b="1" dirty="0" smtClean="0"/>
              <a:t>charge carrier.</a:t>
            </a:r>
            <a:endParaRPr lang="en-US" sz="2400" b="1"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5" name="Text Placeholder 4"/>
          <p:cNvSpPr>
            <a:spLocks noGrp="1"/>
          </p:cNvSpPr>
          <p:nvPr>
            <p:ph type="body" sz="quarter" idx="11"/>
          </p:nvPr>
        </p:nvSpPr>
        <p:spPr/>
        <p:txBody>
          <a:bodyPr/>
          <a:lstStyle/>
          <a:p>
            <a:r>
              <a:rPr lang="en-US" dirty="0" smtClean="0"/>
              <a:t>Chapter 22: Summary</a:t>
            </a:r>
            <a:endParaRPr lang="en-US" dirty="0"/>
          </a:p>
        </p:txBody>
      </p:sp>
    </p:spTree>
    <p:extLst>
      <p:ext uri="{BB962C8B-B14F-4D97-AF65-F5344CB8AC3E}">
        <p14:creationId xmlns:p14="http://schemas.microsoft.com/office/powerpoint/2010/main" val="39206659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p:txBody>
          <a:bodyPr/>
          <a:lstStyle/>
          <a:p>
            <a:r>
              <a:rPr lang="en-US" dirty="0" smtClean="0"/>
              <a:t>Concepts: Electric interactions</a:t>
            </a:r>
            <a:endParaRPr lang="en-US" dirty="0"/>
          </a:p>
        </p:txBody>
      </p:sp>
      <p:sp>
        <p:nvSpPr>
          <p:cNvPr id="3" name="Content Placeholder 2"/>
          <p:cNvSpPr>
            <a:spLocks noGrp="1"/>
          </p:cNvSpPr>
          <p:nvPr>
            <p:ph idx="1"/>
          </p:nvPr>
        </p:nvSpPr>
        <p:spPr>
          <a:xfrm>
            <a:off x="0" y="1874520"/>
            <a:ext cx="9143999" cy="4718304"/>
          </a:xfrm>
        </p:spPr>
        <p:txBody>
          <a:bodyPr/>
          <a:lstStyle/>
          <a:p>
            <a:r>
              <a:rPr lang="en-US" dirty="0" smtClean="0"/>
              <a:t>The SI unit of charge is the </a:t>
            </a:r>
            <a:r>
              <a:rPr lang="en-US" b="1" dirty="0" smtClean="0"/>
              <a:t>coulomb</a:t>
            </a:r>
            <a:r>
              <a:rPr lang="en-US" dirty="0" smtClean="0"/>
              <a:t> (C), which is the magnitude of the charge carried by about 6.24 × 10</a:t>
            </a:r>
            <a:r>
              <a:rPr lang="en-US" baseline="30000" dirty="0" smtClean="0"/>
              <a:t>18</a:t>
            </a:r>
            <a:r>
              <a:rPr lang="en-US" dirty="0" smtClean="0"/>
              <a:t> electrons. </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5" name="Text Placeholder 4"/>
          <p:cNvSpPr>
            <a:spLocks noGrp="1"/>
          </p:cNvSpPr>
          <p:nvPr>
            <p:ph type="body" sz="quarter" idx="11"/>
          </p:nvPr>
        </p:nvSpPr>
        <p:spPr/>
        <p:txBody>
          <a:bodyPr/>
          <a:lstStyle/>
          <a:p>
            <a:r>
              <a:rPr lang="en-US" dirty="0" smtClean="0"/>
              <a:t>Chapter 22: Summary</a:t>
            </a:r>
            <a:endParaRPr lang="en-US" dirty="0"/>
          </a:p>
        </p:txBody>
      </p:sp>
      <p:sp>
        <p:nvSpPr>
          <p:cNvPr id="2" name="Rectangle 1"/>
          <p:cNvSpPr/>
          <p:nvPr/>
        </p:nvSpPr>
        <p:spPr>
          <a:xfrm>
            <a:off x="0" y="3273645"/>
            <a:ext cx="9144000" cy="3367076"/>
          </a:xfrm>
          <a:prstGeom prst="rect">
            <a:avLst/>
          </a:prstGeom>
        </p:spPr>
        <p:txBody>
          <a:bodyPr wrap="square">
            <a:spAutoFit/>
          </a:bodyPr>
          <a:lstStyle/>
          <a:p>
            <a:pPr marL="342900" lvl="0" indent="-342900" eaLnBrk="1" hangingPunct="1">
              <a:spcBef>
                <a:spcPct val="20000"/>
              </a:spcBef>
              <a:buClr>
                <a:srgbClr val="AF2A42"/>
              </a:buClr>
              <a:buFont typeface="Arial"/>
              <a:buChar char="•"/>
            </a:pPr>
            <a:r>
              <a:rPr lang="en-US" sz="2800" kern="0" dirty="0">
                <a:solidFill>
                  <a:srgbClr val="000000"/>
                </a:solidFill>
                <a:latin typeface="Times New Roman"/>
                <a:ea typeface="ＭＳ Ｐゴシック"/>
                <a:cs typeface="Times New Roman"/>
              </a:rPr>
              <a:t>The </a:t>
            </a:r>
            <a:r>
              <a:rPr lang="en-US" sz="2800" b="1" kern="0" dirty="0">
                <a:solidFill>
                  <a:srgbClr val="000000"/>
                </a:solidFill>
                <a:latin typeface="Times New Roman"/>
                <a:ea typeface="ＭＳ Ｐゴシック"/>
                <a:cs typeface="Times New Roman"/>
              </a:rPr>
              <a:t>elementary charge </a:t>
            </a:r>
            <a:r>
              <a:rPr lang="en-US" sz="2800" i="1" kern="0" dirty="0">
                <a:solidFill>
                  <a:srgbClr val="000000"/>
                </a:solidFill>
                <a:latin typeface="Times New Roman"/>
                <a:ea typeface="ＭＳ Ｐゴシック"/>
                <a:cs typeface="Times New Roman"/>
              </a:rPr>
              <a:t>e </a:t>
            </a:r>
            <a:r>
              <a:rPr lang="en-US" sz="2800" kern="0" dirty="0">
                <a:solidFill>
                  <a:srgbClr val="000000"/>
                </a:solidFill>
                <a:latin typeface="Times New Roman"/>
                <a:ea typeface="ＭＳ Ｐゴシック"/>
                <a:cs typeface="Times New Roman"/>
              </a:rPr>
              <a:t>is the smallest observed amount of charge and is equal to the magnitude of the charge carried by one electron:</a:t>
            </a:r>
          </a:p>
          <a:p>
            <a:pPr lvl="0" algn="ctr" eaLnBrk="1" hangingPunct="1">
              <a:spcBef>
                <a:spcPct val="20000"/>
              </a:spcBef>
              <a:buClr>
                <a:srgbClr val="AF2A42"/>
              </a:buClr>
            </a:pPr>
            <a:r>
              <a:rPr lang="en-US" sz="2800" i="1" kern="0" dirty="0">
                <a:solidFill>
                  <a:srgbClr val="000000"/>
                </a:solidFill>
                <a:latin typeface="Times New Roman"/>
                <a:ea typeface="ＭＳ Ｐゴシック"/>
                <a:cs typeface="Times New Roman"/>
              </a:rPr>
              <a:t>e </a:t>
            </a:r>
            <a:r>
              <a:rPr lang="en-US" sz="2800" kern="0" dirty="0">
                <a:solidFill>
                  <a:srgbClr val="000000"/>
                </a:solidFill>
                <a:latin typeface="Times New Roman"/>
                <a:ea typeface="ＭＳ Ｐゴシック"/>
                <a:cs typeface="Times New Roman"/>
              </a:rPr>
              <a:t>= 1.60 × 10</a:t>
            </a:r>
            <a:r>
              <a:rPr lang="en-US" sz="2800" kern="0" baseline="30000" dirty="0">
                <a:solidFill>
                  <a:srgbClr val="000000"/>
                </a:solidFill>
                <a:latin typeface="Times New Roman"/>
                <a:ea typeface="ＭＳ Ｐゴシック"/>
                <a:cs typeface="Times New Roman"/>
              </a:rPr>
              <a:t>–19 </a:t>
            </a:r>
            <a:r>
              <a:rPr lang="en-US" sz="2800" kern="0" dirty="0">
                <a:solidFill>
                  <a:srgbClr val="000000"/>
                </a:solidFill>
                <a:latin typeface="Times New Roman"/>
                <a:ea typeface="ＭＳ Ｐゴシック"/>
                <a:cs typeface="Times New Roman"/>
              </a:rPr>
              <a:t>C.</a:t>
            </a:r>
          </a:p>
          <a:p>
            <a:pPr marL="342900" lvl="0" indent="-342900" eaLnBrk="1" hangingPunct="1">
              <a:spcBef>
                <a:spcPct val="20000"/>
              </a:spcBef>
              <a:buClr>
                <a:srgbClr val="AF2A42"/>
              </a:buClr>
              <a:buFont typeface="Arial"/>
              <a:buChar char="•"/>
            </a:pPr>
            <a:r>
              <a:rPr lang="en-US" sz="2800" kern="0" dirty="0">
                <a:solidFill>
                  <a:srgbClr val="000000"/>
                </a:solidFill>
                <a:latin typeface="Times New Roman"/>
                <a:ea typeface="ＭＳ Ｐゴシック"/>
                <a:cs typeface="Times New Roman"/>
              </a:rPr>
              <a:t>The charge </a:t>
            </a:r>
            <a:r>
              <a:rPr lang="en-US" sz="2800" i="1" kern="0" dirty="0">
                <a:solidFill>
                  <a:srgbClr val="000000"/>
                </a:solidFill>
                <a:latin typeface="Times New Roman"/>
                <a:ea typeface="ＭＳ Ｐゴシック"/>
                <a:cs typeface="Times New Roman"/>
              </a:rPr>
              <a:t>q </a:t>
            </a:r>
            <a:r>
              <a:rPr lang="en-US" sz="2800" kern="0" dirty="0">
                <a:solidFill>
                  <a:srgbClr val="000000"/>
                </a:solidFill>
                <a:latin typeface="Times New Roman"/>
                <a:ea typeface="ＭＳ Ｐゴシック"/>
                <a:cs typeface="Times New Roman"/>
              </a:rPr>
              <a:t>carried by any object comes in whole-number multiples of </a:t>
            </a:r>
            <a:r>
              <a:rPr lang="en-US" sz="2800" i="1" kern="0" dirty="0">
                <a:solidFill>
                  <a:srgbClr val="000000"/>
                </a:solidFill>
                <a:latin typeface="Times New Roman"/>
                <a:ea typeface="ＭＳ Ｐゴシック"/>
                <a:cs typeface="Times New Roman"/>
              </a:rPr>
              <a:t>e</a:t>
            </a:r>
            <a:r>
              <a:rPr lang="en-US" sz="2800" kern="0" dirty="0">
                <a:solidFill>
                  <a:srgbClr val="000000"/>
                </a:solidFill>
                <a:latin typeface="Times New Roman"/>
                <a:ea typeface="ＭＳ Ｐゴシック"/>
                <a:cs typeface="Times New Roman"/>
              </a:rPr>
              <a:t>:</a:t>
            </a:r>
          </a:p>
          <a:p>
            <a:pPr lvl="0" algn="ctr" eaLnBrk="1" hangingPunct="1">
              <a:spcBef>
                <a:spcPct val="20000"/>
              </a:spcBef>
              <a:buClr>
                <a:srgbClr val="AF2A42"/>
              </a:buClr>
            </a:pPr>
            <a:r>
              <a:rPr lang="en-US" sz="2800" i="1" kern="0" dirty="0">
                <a:solidFill>
                  <a:srgbClr val="000000"/>
                </a:solidFill>
                <a:latin typeface="Times New Roman"/>
                <a:ea typeface="ＭＳ Ｐゴシック"/>
                <a:cs typeface="Times New Roman"/>
              </a:rPr>
              <a:t>q </a:t>
            </a:r>
            <a:r>
              <a:rPr lang="en-US" sz="2800" kern="0" dirty="0">
                <a:solidFill>
                  <a:srgbClr val="000000"/>
                </a:solidFill>
                <a:latin typeface="Times New Roman"/>
                <a:ea typeface="ＭＳ Ｐゴシック"/>
                <a:cs typeface="Times New Roman"/>
              </a:rPr>
              <a:t>= </a:t>
            </a:r>
            <a:r>
              <a:rPr lang="en-US" sz="2800" i="1" kern="0" dirty="0">
                <a:solidFill>
                  <a:srgbClr val="000000"/>
                </a:solidFill>
                <a:latin typeface="Times New Roman"/>
                <a:ea typeface="ＭＳ Ｐゴシック"/>
                <a:cs typeface="Times New Roman"/>
              </a:rPr>
              <a:t>ne</a:t>
            </a:r>
            <a:r>
              <a:rPr lang="en-US" sz="2800" kern="0" dirty="0">
                <a:solidFill>
                  <a:srgbClr val="000000"/>
                </a:solidFill>
                <a:latin typeface="Times New Roman"/>
                <a:ea typeface="ＭＳ Ｐゴシック"/>
                <a:cs typeface="Times New Roman"/>
              </a:rPr>
              <a:t>  (</a:t>
            </a:r>
            <a:r>
              <a:rPr lang="en-US" sz="2800" i="1" kern="0" dirty="0">
                <a:solidFill>
                  <a:srgbClr val="000000"/>
                </a:solidFill>
                <a:latin typeface="Times New Roman"/>
                <a:ea typeface="ＭＳ Ｐゴシック"/>
                <a:cs typeface="Times New Roman"/>
              </a:rPr>
              <a:t>n</a:t>
            </a:r>
            <a:r>
              <a:rPr lang="en-US" sz="2800" kern="0" dirty="0">
                <a:solidFill>
                  <a:srgbClr val="000000"/>
                </a:solidFill>
                <a:latin typeface="Times New Roman"/>
                <a:ea typeface="ＭＳ Ｐゴシック"/>
                <a:cs typeface="Times New Roman"/>
              </a:rPr>
              <a:t> = 0, ±1, ±2, ±3, …).</a:t>
            </a:r>
          </a:p>
        </p:txBody>
      </p:sp>
    </p:spTree>
    <p:extLst>
      <p:ext uri="{BB962C8B-B14F-4D97-AF65-F5344CB8AC3E}">
        <p14:creationId xmlns:p14="http://schemas.microsoft.com/office/powerpoint/2010/main" val="6520051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244567"/>
            <a:ext cx="5160210" cy="3568065"/>
          </a:xfrm>
        </p:spPr>
        <p:txBody>
          <a:bodyPr/>
          <a:lstStyle/>
          <a:p>
            <a:r>
              <a:rPr lang="en-US" dirty="0" smtClean="0"/>
              <a:t>	Suspend </a:t>
            </a:r>
            <a:r>
              <a:rPr lang="en-US" dirty="0"/>
              <a:t>a freshly </a:t>
            </a:r>
            <a:r>
              <a:rPr lang="en-US" dirty="0" smtClean="0"/>
              <a:t>prepared </a:t>
            </a:r>
            <a:r>
              <a:rPr lang="en-US" dirty="0"/>
              <a:t>strip of transparent tape from the edge of your desk. </a:t>
            </a:r>
            <a:endParaRPr lang="en-US" dirty="0" smtClean="0"/>
          </a:p>
          <a:p>
            <a:pPr marL="457200" indent="-457200">
              <a:buAutoNum type="alphaLcParenBoth"/>
            </a:pPr>
            <a:r>
              <a:rPr lang="en-US" dirty="0" smtClean="0"/>
              <a:t>Prepare </a:t>
            </a:r>
            <a:r>
              <a:rPr lang="en-US" dirty="0"/>
              <a:t>a second strip of tape </a:t>
            </a:r>
            <a:r>
              <a:rPr lang="en-US" dirty="0" smtClean="0"/>
              <a:t>and </a:t>
            </a:r>
            <a:r>
              <a:rPr lang="en-US" dirty="0"/>
              <a:t>hold it near the first strip. What do you notice</a:t>
            </a:r>
            <a:r>
              <a:rPr lang="en-US" dirty="0" smtClean="0"/>
              <a:t>?</a:t>
            </a:r>
          </a:p>
          <a:p>
            <a:pPr marL="457200" indent="-457200">
              <a:buAutoNum type="alphaLcParenBoth"/>
            </a:pPr>
            <a:r>
              <a:rPr lang="en-US" dirty="0" smtClean="0"/>
              <a:t>Does </a:t>
            </a:r>
            <a:r>
              <a:rPr lang="en-US" dirty="0"/>
              <a:t>it matter which sides of the strips you orient toward each other?</a:t>
            </a:r>
          </a:p>
        </p:txBody>
      </p:sp>
      <p:sp>
        <p:nvSpPr>
          <p:cNvPr id="4" name="Footer Placeholder 3"/>
          <p:cNvSpPr>
            <a:spLocks noGrp="1"/>
          </p:cNvSpPr>
          <p:nvPr>
            <p:ph type="ftr" sz="quarter" idx="10"/>
          </p:nvPr>
        </p:nvSpPr>
        <p:spPr/>
        <p:txBody>
          <a:bodyPr/>
          <a:lstStyle/>
          <a:p>
            <a:r>
              <a:rPr lang="en-GB" dirty="0" smtClean="0">
                <a:solidFill>
                  <a:srgbClr val="000000"/>
                </a:solidFill>
              </a:rPr>
              <a:t>© 2015 Pearson Education, Inc.</a:t>
            </a:r>
            <a:endParaRPr lang="en-GB" dirty="0">
              <a:solidFill>
                <a:srgbClr val="000000"/>
              </a:solidFill>
            </a:endParaRPr>
          </a:p>
        </p:txBody>
      </p:sp>
      <p:sp>
        <p:nvSpPr>
          <p:cNvPr id="3" name="Text Placeholder 2"/>
          <p:cNvSpPr>
            <a:spLocks noGrp="1"/>
          </p:cNvSpPr>
          <p:nvPr>
            <p:ph type="body" sz="quarter" idx="11"/>
          </p:nvPr>
        </p:nvSpPr>
        <p:spPr/>
        <p:txBody>
          <a:bodyPr/>
          <a:lstStyle/>
          <a:p>
            <a:r>
              <a:rPr lang="en-US" dirty="0"/>
              <a:t>Checkpoint </a:t>
            </a:r>
            <a:r>
              <a:rPr lang="en-US" dirty="0" smtClean="0"/>
              <a:t>22.2</a:t>
            </a:r>
            <a:endParaRPr lang="en-US" dirty="0"/>
          </a:p>
        </p:txBody>
      </p:sp>
      <p:pic>
        <p:nvPicPr>
          <p:cNvPr id="7" name="Picture 6" descr="22_02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573" y="1357119"/>
            <a:ext cx="3412663" cy="5065454"/>
          </a:xfrm>
          <a:prstGeom prst="rect">
            <a:avLst/>
          </a:prstGeom>
        </p:spPr>
      </p:pic>
    </p:spTree>
    <p:extLst>
      <p:ext uri="{BB962C8B-B14F-4D97-AF65-F5344CB8AC3E}">
        <p14:creationId xmlns:p14="http://schemas.microsoft.com/office/powerpoint/2010/main" val="37879599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472" y="1164359"/>
            <a:ext cx="9144000" cy="5279718"/>
          </a:xfrm>
        </p:spPr>
        <p:txBody>
          <a:bodyPr/>
          <a:lstStyle/>
          <a:p>
            <a:r>
              <a:rPr lang="en-US" dirty="0" smtClean="0"/>
              <a:t>	Suspend </a:t>
            </a:r>
            <a:r>
              <a:rPr lang="en-US" dirty="0"/>
              <a:t>two freshly pulled 20-cm strips of transparent tape from the edge of your desk. Cut two 20-cm strips of paper, making each strip the same width as the tape, and investigate the interactions between the paper strips and the tape by bringing them near each other. </a:t>
            </a:r>
            <a:endParaRPr lang="en-US" dirty="0" smtClean="0"/>
          </a:p>
          <a:p>
            <a:r>
              <a:rPr lang="en-US" dirty="0" smtClean="0"/>
              <a:t>Which </a:t>
            </a:r>
            <a:r>
              <a:rPr lang="en-US" dirty="0"/>
              <a:t>of the following combinations display an </a:t>
            </a:r>
            <a:r>
              <a:rPr lang="en-US" dirty="0" smtClean="0"/>
              <a:t>electric </a:t>
            </a:r>
            <a:br>
              <a:rPr lang="en-US" dirty="0" smtClean="0"/>
            </a:br>
            <a:r>
              <a:rPr lang="en-US" dirty="0" smtClean="0"/>
              <a:t>interaction</a:t>
            </a:r>
            <a:r>
              <a:rPr lang="en-US" dirty="0"/>
              <a:t>: paper-paper, tape-paper, tape-tape?</a:t>
            </a:r>
          </a:p>
        </p:txBody>
      </p:sp>
      <p:sp>
        <p:nvSpPr>
          <p:cNvPr id="4" name="Footer Placeholder 3"/>
          <p:cNvSpPr>
            <a:spLocks noGrp="1"/>
          </p:cNvSpPr>
          <p:nvPr>
            <p:ph type="ftr" sz="quarter" idx="10"/>
          </p:nvPr>
        </p:nvSpPr>
        <p:spPr/>
        <p:txBody>
          <a:bodyPr/>
          <a:lstStyle/>
          <a:p>
            <a:r>
              <a:rPr lang="en-GB" dirty="0" smtClean="0">
                <a:solidFill>
                  <a:srgbClr val="000000"/>
                </a:solidFill>
              </a:rPr>
              <a:t>© 2015 Pearson Education, Inc.</a:t>
            </a:r>
            <a:endParaRPr lang="en-GB" dirty="0">
              <a:solidFill>
                <a:srgbClr val="000000"/>
              </a:solidFill>
            </a:endParaRPr>
          </a:p>
        </p:txBody>
      </p:sp>
      <p:sp>
        <p:nvSpPr>
          <p:cNvPr id="3" name="Text Placeholder 2"/>
          <p:cNvSpPr>
            <a:spLocks noGrp="1"/>
          </p:cNvSpPr>
          <p:nvPr>
            <p:ph type="body" sz="quarter" idx="11"/>
          </p:nvPr>
        </p:nvSpPr>
        <p:spPr/>
        <p:txBody>
          <a:bodyPr/>
          <a:lstStyle/>
          <a:p>
            <a:r>
              <a:rPr lang="en-US" dirty="0"/>
              <a:t>Checkpoint </a:t>
            </a:r>
            <a:r>
              <a:rPr lang="en-US" dirty="0" smtClean="0"/>
              <a:t>22.3</a:t>
            </a:r>
            <a:endParaRPr lang="en-US" dirty="0"/>
          </a:p>
        </p:txBody>
      </p:sp>
      <p:pic>
        <p:nvPicPr>
          <p:cNvPr id="7" name="Picture 6" descr="22_03_Figure.jpg"/>
          <p:cNvPicPr>
            <a:picLocks noChangeAspect="1"/>
          </p:cNvPicPr>
          <p:nvPr/>
        </p:nvPicPr>
        <p:blipFill rotWithShape="1">
          <a:blip r:embed="rId3">
            <a:extLst>
              <a:ext uri="{28A0092B-C50C-407E-A947-70E740481C1C}">
                <a14:useLocalDpi xmlns:a14="http://schemas.microsoft.com/office/drawing/2010/main" val="0"/>
              </a:ext>
            </a:extLst>
          </a:blip>
          <a:srcRect b="7011"/>
          <a:stretch/>
        </p:blipFill>
        <p:spPr>
          <a:xfrm>
            <a:off x="0" y="4257524"/>
            <a:ext cx="9262776" cy="260047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104988157"/>
              </p:ext>
            </p:extLst>
          </p:nvPr>
        </p:nvGraphicFramePr>
        <p:xfrm>
          <a:off x="7085262" y="2633579"/>
          <a:ext cx="1951791" cy="1537368"/>
        </p:xfrm>
        <a:graphic>
          <a:graphicData uri="http://schemas.openxmlformats.org/drawingml/2006/table">
            <a:tbl>
              <a:tblPr>
                <a:tableStyleId>{E8B1032C-EA38-4F05-BA0D-38AFFFC7BED3}</a:tableStyleId>
              </a:tblPr>
              <a:tblGrid>
                <a:gridCol w="650597"/>
                <a:gridCol w="650597"/>
                <a:gridCol w="650597"/>
              </a:tblGrid>
              <a:tr h="512456">
                <a:tc>
                  <a:txBody>
                    <a:bodyPr/>
                    <a:lstStyle/>
                    <a:p>
                      <a:endParaRPr lang="en-US"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P</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512456">
                <a:tc>
                  <a:txBody>
                    <a:bodyPr/>
                    <a:lstStyle/>
                    <a:p>
                      <a:r>
                        <a:rPr lang="en-US" dirty="0" smtClean="0"/>
                        <a:t>P</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512456">
                <a:tc>
                  <a:txBody>
                    <a:bodyPr/>
                    <a:lstStyle/>
                    <a:p>
                      <a:r>
                        <a:rPr lang="en-US" dirty="0" smtClean="0"/>
                        <a:t>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a:xfrm>
            <a:off x="4664728" y="3697179"/>
            <a:ext cx="2254644" cy="461665"/>
          </a:xfrm>
          <a:prstGeom prst="rect">
            <a:avLst/>
          </a:prstGeom>
          <a:ln>
            <a:solidFill>
              <a:srgbClr val="FF0000"/>
            </a:solidFill>
          </a:ln>
        </p:spPr>
        <p:txBody>
          <a:bodyPr wrap="none">
            <a:spAutoFit/>
          </a:bodyPr>
          <a:lstStyle/>
          <a:p>
            <a:r>
              <a:rPr lang="en-US" dirty="0"/>
              <a:t>Fill in the table.</a:t>
            </a:r>
          </a:p>
        </p:txBody>
      </p:sp>
    </p:spTree>
    <p:extLst>
      <p:ext uri="{BB962C8B-B14F-4D97-AF65-F5344CB8AC3E}">
        <p14:creationId xmlns:p14="http://schemas.microsoft.com/office/powerpoint/2010/main" val="28860768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70432"/>
            <a:ext cx="9144000" cy="5422392"/>
          </a:xfrm>
        </p:spPr>
        <p:txBody>
          <a:bodyPr/>
          <a:lstStyle/>
          <a:p>
            <a:r>
              <a:rPr lang="en-US" sz="2200" dirty="0" smtClean="0"/>
              <a:t>A suspended strip that was created according to the methods described in the previous slide interacts in ways that are illustrated in the figure. </a:t>
            </a:r>
          </a:p>
          <a:p>
            <a:r>
              <a:rPr lang="en-US" sz="2200" dirty="0" smtClean="0"/>
              <a:t>The attribute responsible for the electric interaction is called </a:t>
            </a:r>
            <a:r>
              <a:rPr lang="en-US" sz="2200" b="1" dirty="0" smtClean="0"/>
              <a:t>electric charge</a:t>
            </a:r>
            <a:r>
              <a:rPr lang="en-US" sz="2200" dirty="0" smtClean="0"/>
              <a:t>, or simply </a:t>
            </a:r>
            <a:r>
              <a:rPr lang="en-US" sz="2200" b="1" dirty="0" smtClean="0"/>
              <a:t>charge</a:t>
            </a:r>
            <a:r>
              <a:rPr lang="en-US" sz="2200" dirty="0" smtClean="0"/>
              <a:t>.</a:t>
            </a:r>
          </a:p>
          <a:p>
            <a:r>
              <a:rPr lang="en-US" sz="2200" dirty="0" smtClean="0"/>
              <a:t>Any macroscopic object that carries an electrical charge is called a </a:t>
            </a:r>
            <a:r>
              <a:rPr lang="en-US" sz="2200" b="1" dirty="0" smtClean="0"/>
              <a:t>charge carrier</a:t>
            </a:r>
            <a:r>
              <a:rPr lang="en-US" sz="2200" dirty="0" smtClean="0"/>
              <a:t>.</a:t>
            </a:r>
            <a:endParaRPr lang="en-US" sz="22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9" name="Text Placeholder 8"/>
          <p:cNvSpPr>
            <a:spLocks noGrp="1"/>
          </p:cNvSpPr>
          <p:nvPr>
            <p:ph type="body" sz="quarter" idx="11"/>
          </p:nvPr>
        </p:nvSpPr>
        <p:spPr/>
        <p:txBody>
          <a:bodyPr/>
          <a:lstStyle/>
          <a:p>
            <a:r>
              <a:rPr lang="en-US" dirty="0" smtClean="0"/>
              <a:t>Section 22.2: Electrical charge</a:t>
            </a:r>
            <a:endParaRPr lang="en-US" dirty="0"/>
          </a:p>
        </p:txBody>
      </p:sp>
      <p:pic>
        <p:nvPicPr>
          <p:cNvPr id="13" name="Picture 12" descr="22_04_Figure.jpg"/>
          <p:cNvPicPr>
            <a:picLocks noChangeAspect="1"/>
          </p:cNvPicPr>
          <p:nvPr/>
        </p:nvPicPr>
        <p:blipFill rotWithShape="1">
          <a:blip r:embed="rId3">
            <a:extLst>
              <a:ext uri="{28A0092B-C50C-407E-A947-70E740481C1C}">
                <a14:useLocalDpi xmlns:a14="http://schemas.microsoft.com/office/drawing/2010/main" val="0"/>
              </a:ext>
            </a:extLst>
          </a:blip>
          <a:srcRect b="4776"/>
          <a:stretch/>
        </p:blipFill>
        <p:spPr>
          <a:xfrm>
            <a:off x="1540118" y="3240228"/>
            <a:ext cx="7131840" cy="3296930"/>
          </a:xfrm>
          <a:prstGeom prst="rect">
            <a:avLst/>
          </a:prstGeom>
        </p:spPr>
      </p:pic>
    </p:spTree>
    <p:extLst>
      <p:ext uri="{BB962C8B-B14F-4D97-AF65-F5344CB8AC3E}">
        <p14:creationId xmlns:p14="http://schemas.microsoft.com/office/powerpoint/2010/main" val="15405948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6629</TotalTime>
  <Words>1856</Words>
  <Application>Microsoft Macintosh PowerPoint</Application>
  <PresentationFormat>On-screen Show (4:3)</PresentationFormat>
  <Paragraphs>569</Paragraphs>
  <Slides>28</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HA5Lect_template</vt:lpstr>
      <vt:lpstr>Equation</vt:lpstr>
      <vt:lpstr>PowerPoint Presentation</vt:lpstr>
      <vt:lpstr>PowerPoint Presentation</vt:lpstr>
      <vt:lpstr>PowerPoint Presentation</vt:lpstr>
      <vt:lpstr>PowerPoint Presentation</vt:lpstr>
      <vt:lpstr>Concepts: Electric interactions</vt:lpstr>
      <vt:lpstr>Concepts: Electric interactions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Quantitative Tools: Electric interactions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Seth Fraden</cp:lastModifiedBy>
  <cp:revision>478</cp:revision>
  <dcterms:created xsi:type="dcterms:W3CDTF">2007-09-26T05:29:17Z</dcterms:created>
  <dcterms:modified xsi:type="dcterms:W3CDTF">2016-01-20T00:10:32Z</dcterms:modified>
</cp:coreProperties>
</file>